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2" r:id="rId2"/>
  </p:sldMasterIdLst>
  <p:notesMasterIdLst>
    <p:notesMasterId r:id="rId167"/>
  </p:notesMasterIdLst>
  <p:sldIdLst>
    <p:sldId id="447" r:id="rId3"/>
    <p:sldId id="448" r:id="rId4"/>
    <p:sldId id="449" r:id="rId5"/>
    <p:sldId id="450" r:id="rId6"/>
    <p:sldId id="451" r:id="rId7"/>
    <p:sldId id="452" r:id="rId8"/>
    <p:sldId id="453" r:id="rId9"/>
    <p:sldId id="454" r:id="rId10"/>
    <p:sldId id="455" r:id="rId11"/>
    <p:sldId id="456" r:id="rId12"/>
    <p:sldId id="457" r:id="rId13"/>
    <p:sldId id="458" r:id="rId14"/>
    <p:sldId id="459" r:id="rId15"/>
    <p:sldId id="460" r:id="rId16"/>
    <p:sldId id="461" r:id="rId17"/>
    <p:sldId id="462" r:id="rId18"/>
    <p:sldId id="463" r:id="rId19"/>
    <p:sldId id="464" r:id="rId20"/>
    <p:sldId id="465" r:id="rId21"/>
    <p:sldId id="466" r:id="rId22"/>
    <p:sldId id="257" r:id="rId23"/>
    <p:sldId id="258" r:id="rId24"/>
    <p:sldId id="259" r:id="rId25"/>
    <p:sldId id="260" r:id="rId26"/>
    <p:sldId id="263" r:id="rId27"/>
    <p:sldId id="264" r:id="rId28"/>
    <p:sldId id="265" r:id="rId29"/>
    <p:sldId id="266" r:id="rId30"/>
    <p:sldId id="267" r:id="rId31"/>
    <p:sldId id="268" r:id="rId32"/>
    <p:sldId id="269" r:id="rId33"/>
    <p:sldId id="270" r:id="rId34"/>
    <p:sldId id="271" r:id="rId35"/>
    <p:sldId id="272" r:id="rId36"/>
    <p:sldId id="275" r:id="rId37"/>
    <p:sldId id="276" r:id="rId38"/>
    <p:sldId id="277" r:id="rId39"/>
    <p:sldId id="278" r:id="rId40"/>
    <p:sldId id="279" r:id="rId41"/>
    <p:sldId id="280" r:id="rId42"/>
    <p:sldId id="467" r:id="rId43"/>
    <p:sldId id="281" r:id="rId44"/>
    <p:sldId id="282" r:id="rId45"/>
    <p:sldId id="283" r:id="rId46"/>
    <p:sldId id="285" r:id="rId47"/>
    <p:sldId id="286" r:id="rId48"/>
    <p:sldId id="288" r:id="rId49"/>
    <p:sldId id="289" r:id="rId50"/>
    <p:sldId id="291" r:id="rId51"/>
    <p:sldId id="292" r:id="rId52"/>
    <p:sldId id="468" r:id="rId53"/>
    <p:sldId id="293" r:id="rId54"/>
    <p:sldId id="294" r:id="rId55"/>
    <p:sldId id="295" r:id="rId56"/>
    <p:sldId id="296" r:id="rId57"/>
    <p:sldId id="298" r:id="rId58"/>
    <p:sldId id="299" r:id="rId59"/>
    <p:sldId id="300" r:id="rId60"/>
    <p:sldId id="302" r:id="rId61"/>
    <p:sldId id="303" r:id="rId62"/>
    <p:sldId id="304" r:id="rId63"/>
    <p:sldId id="469" r:id="rId64"/>
    <p:sldId id="306" r:id="rId65"/>
    <p:sldId id="308" r:id="rId66"/>
    <p:sldId id="309" r:id="rId67"/>
    <p:sldId id="310" r:id="rId68"/>
    <p:sldId id="311" r:id="rId69"/>
    <p:sldId id="312" r:id="rId70"/>
    <p:sldId id="313" r:id="rId71"/>
    <p:sldId id="314" r:id="rId72"/>
    <p:sldId id="315" r:id="rId73"/>
    <p:sldId id="470" r:id="rId74"/>
    <p:sldId id="317" r:id="rId75"/>
    <p:sldId id="319" r:id="rId76"/>
    <p:sldId id="320" r:id="rId77"/>
    <p:sldId id="322" r:id="rId78"/>
    <p:sldId id="323" r:id="rId79"/>
    <p:sldId id="325" r:id="rId80"/>
    <p:sldId id="326" r:id="rId81"/>
    <p:sldId id="328" r:id="rId82"/>
    <p:sldId id="329" r:id="rId83"/>
    <p:sldId id="331" r:id="rId84"/>
    <p:sldId id="332" r:id="rId85"/>
    <p:sldId id="334" r:id="rId86"/>
    <p:sldId id="335" r:id="rId87"/>
    <p:sldId id="471" r:id="rId88"/>
    <p:sldId id="340" r:id="rId89"/>
    <p:sldId id="341" r:id="rId90"/>
    <p:sldId id="342" r:id="rId91"/>
    <p:sldId id="343" r:id="rId92"/>
    <p:sldId id="344" r:id="rId93"/>
    <p:sldId id="345" r:id="rId94"/>
    <p:sldId id="346" r:id="rId95"/>
    <p:sldId id="347" r:id="rId96"/>
    <p:sldId id="348" r:id="rId97"/>
    <p:sldId id="349" r:id="rId98"/>
    <p:sldId id="350" r:id="rId99"/>
    <p:sldId id="351" r:id="rId100"/>
    <p:sldId id="352" r:id="rId101"/>
    <p:sldId id="353" r:id="rId102"/>
    <p:sldId id="354" r:id="rId103"/>
    <p:sldId id="472" r:id="rId104"/>
    <p:sldId id="355" r:id="rId105"/>
    <p:sldId id="357" r:id="rId106"/>
    <p:sldId id="358" r:id="rId107"/>
    <p:sldId id="359" r:id="rId108"/>
    <p:sldId id="360" r:id="rId109"/>
    <p:sldId id="362" r:id="rId110"/>
    <p:sldId id="363" r:id="rId111"/>
    <p:sldId id="364" r:id="rId112"/>
    <p:sldId id="365" r:id="rId113"/>
    <p:sldId id="367" r:id="rId114"/>
    <p:sldId id="368" r:id="rId115"/>
    <p:sldId id="369" r:id="rId116"/>
    <p:sldId id="370" r:id="rId117"/>
    <p:sldId id="372" r:id="rId118"/>
    <p:sldId id="373" r:id="rId119"/>
    <p:sldId id="374" r:id="rId120"/>
    <p:sldId id="375" r:id="rId121"/>
    <p:sldId id="376" r:id="rId122"/>
    <p:sldId id="377" r:id="rId123"/>
    <p:sldId id="473" r:id="rId124"/>
    <p:sldId id="378" r:id="rId125"/>
    <p:sldId id="383" r:id="rId126"/>
    <p:sldId id="384" r:id="rId127"/>
    <p:sldId id="385" r:id="rId128"/>
    <p:sldId id="386" r:id="rId129"/>
    <p:sldId id="387" r:id="rId130"/>
    <p:sldId id="388" r:id="rId131"/>
    <p:sldId id="389" r:id="rId132"/>
    <p:sldId id="390" r:id="rId133"/>
    <p:sldId id="391" r:id="rId134"/>
    <p:sldId id="474" r:id="rId135"/>
    <p:sldId id="393" r:id="rId136"/>
    <p:sldId id="394" r:id="rId137"/>
    <p:sldId id="395" r:id="rId138"/>
    <p:sldId id="397" r:id="rId139"/>
    <p:sldId id="398" r:id="rId140"/>
    <p:sldId id="399" r:id="rId141"/>
    <p:sldId id="400" r:id="rId142"/>
    <p:sldId id="402" r:id="rId143"/>
    <p:sldId id="403" r:id="rId144"/>
    <p:sldId id="404" r:id="rId145"/>
    <p:sldId id="405" r:id="rId146"/>
    <p:sldId id="406" r:id="rId147"/>
    <p:sldId id="407" r:id="rId148"/>
    <p:sldId id="408" r:id="rId149"/>
    <p:sldId id="409" r:id="rId150"/>
    <p:sldId id="411" r:id="rId151"/>
    <p:sldId id="412" r:id="rId152"/>
    <p:sldId id="413" r:id="rId153"/>
    <p:sldId id="414" r:id="rId154"/>
    <p:sldId id="475" r:id="rId155"/>
    <p:sldId id="419" r:id="rId156"/>
    <p:sldId id="420" r:id="rId157"/>
    <p:sldId id="444" r:id="rId158"/>
    <p:sldId id="421" r:id="rId159"/>
    <p:sldId id="445" r:id="rId160"/>
    <p:sldId id="422" r:id="rId161"/>
    <p:sldId id="476" r:id="rId162"/>
    <p:sldId id="423" r:id="rId163"/>
    <p:sldId id="446" r:id="rId164"/>
    <p:sldId id="424" r:id="rId165"/>
    <p:sldId id="477" r:id="rId1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117" Type="http://schemas.openxmlformats.org/officeDocument/2006/relationships/slide" Target="slides/slide115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33" Type="http://schemas.openxmlformats.org/officeDocument/2006/relationships/slide" Target="slides/slide131.xml"/><Relationship Id="rId138" Type="http://schemas.openxmlformats.org/officeDocument/2006/relationships/slide" Target="slides/slide136.xml"/><Relationship Id="rId154" Type="http://schemas.openxmlformats.org/officeDocument/2006/relationships/slide" Target="slides/slide152.xml"/><Relationship Id="rId159" Type="http://schemas.openxmlformats.org/officeDocument/2006/relationships/slide" Target="slides/slide157.xml"/><Relationship Id="rId170" Type="http://schemas.openxmlformats.org/officeDocument/2006/relationships/theme" Target="theme/theme1.xml"/><Relationship Id="rId16" Type="http://schemas.openxmlformats.org/officeDocument/2006/relationships/slide" Target="slides/slide14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123" Type="http://schemas.openxmlformats.org/officeDocument/2006/relationships/slide" Target="slides/slide121.xml"/><Relationship Id="rId128" Type="http://schemas.openxmlformats.org/officeDocument/2006/relationships/slide" Target="slides/slide126.xml"/><Relationship Id="rId144" Type="http://schemas.openxmlformats.org/officeDocument/2006/relationships/slide" Target="slides/slide142.xml"/><Relationship Id="rId149" Type="http://schemas.openxmlformats.org/officeDocument/2006/relationships/slide" Target="slides/slide147.xml"/><Relationship Id="rId5" Type="http://schemas.openxmlformats.org/officeDocument/2006/relationships/slide" Target="slides/slide3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60" Type="http://schemas.openxmlformats.org/officeDocument/2006/relationships/slide" Target="slides/slide158.xml"/><Relationship Id="rId165" Type="http://schemas.openxmlformats.org/officeDocument/2006/relationships/slide" Target="slides/slide163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113" Type="http://schemas.openxmlformats.org/officeDocument/2006/relationships/slide" Target="slides/slide111.xml"/><Relationship Id="rId118" Type="http://schemas.openxmlformats.org/officeDocument/2006/relationships/slide" Target="slides/slide116.xml"/><Relationship Id="rId134" Type="http://schemas.openxmlformats.org/officeDocument/2006/relationships/slide" Target="slides/slide132.xml"/><Relationship Id="rId139" Type="http://schemas.openxmlformats.org/officeDocument/2006/relationships/slide" Target="slides/slide137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150" Type="http://schemas.openxmlformats.org/officeDocument/2006/relationships/slide" Target="slides/slide148.xml"/><Relationship Id="rId155" Type="http://schemas.openxmlformats.org/officeDocument/2006/relationships/slide" Target="slides/slide153.xml"/><Relationship Id="rId171" Type="http://schemas.openxmlformats.org/officeDocument/2006/relationships/tableStyles" Target="tableStyles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59" Type="http://schemas.openxmlformats.org/officeDocument/2006/relationships/slide" Target="slides/slide57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24" Type="http://schemas.openxmlformats.org/officeDocument/2006/relationships/slide" Target="slides/slide122.xml"/><Relationship Id="rId129" Type="http://schemas.openxmlformats.org/officeDocument/2006/relationships/slide" Target="slides/slide127.xml"/><Relationship Id="rId54" Type="http://schemas.openxmlformats.org/officeDocument/2006/relationships/slide" Target="slides/slide52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40" Type="http://schemas.openxmlformats.org/officeDocument/2006/relationships/slide" Target="slides/slide138.xml"/><Relationship Id="rId145" Type="http://schemas.openxmlformats.org/officeDocument/2006/relationships/slide" Target="slides/slide143.xml"/><Relationship Id="rId161" Type="http://schemas.openxmlformats.org/officeDocument/2006/relationships/slide" Target="slides/slide159.xml"/><Relationship Id="rId166" Type="http://schemas.openxmlformats.org/officeDocument/2006/relationships/slide" Target="slides/slide16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14" Type="http://schemas.openxmlformats.org/officeDocument/2006/relationships/slide" Target="slides/slide112.xml"/><Relationship Id="rId119" Type="http://schemas.openxmlformats.org/officeDocument/2006/relationships/slide" Target="slides/slide117.xml"/><Relationship Id="rId127" Type="http://schemas.openxmlformats.org/officeDocument/2006/relationships/slide" Target="slides/slide12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slide" Target="slides/slide120.xml"/><Relationship Id="rId130" Type="http://schemas.openxmlformats.org/officeDocument/2006/relationships/slide" Target="slides/slide128.xml"/><Relationship Id="rId135" Type="http://schemas.openxmlformats.org/officeDocument/2006/relationships/slide" Target="slides/slide133.xml"/><Relationship Id="rId143" Type="http://schemas.openxmlformats.org/officeDocument/2006/relationships/slide" Target="slides/slide141.xml"/><Relationship Id="rId148" Type="http://schemas.openxmlformats.org/officeDocument/2006/relationships/slide" Target="slides/slide146.xml"/><Relationship Id="rId151" Type="http://schemas.openxmlformats.org/officeDocument/2006/relationships/slide" Target="slides/slide149.xml"/><Relationship Id="rId156" Type="http://schemas.openxmlformats.org/officeDocument/2006/relationships/slide" Target="slides/slide154.xml"/><Relationship Id="rId164" Type="http://schemas.openxmlformats.org/officeDocument/2006/relationships/slide" Target="slides/slide162.xml"/><Relationship Id="rId16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120" Type="http://schemas.openxmlformats.org/officeDocument/2006/relationships/slide" Target="slides/slide118.xml"/><Relationship Id="rId125" Type="http://schemas.openxmlformats.org/officeDocument/2006/relationships/slide" Target="slides/slide123.xml"/><Relationship Id="rId141" Type="http://schemas.openxmlformats.org/officeDocument/2006/relationships/slide" Target="slides/slide139.xml"/><Relationship Id="rId146" Type="http://schemas.openxmlformats.org/officeDocument/2006/relationships/slide" Target="slides/slide144.xml"/><Relationship Id="rId167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162" Type="http://schemas.openxmlformats.org/officeDocument/2006/relationships/slide" Target="slides/slide16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15" Type="http://schemas.openxmlformats.org/officeDocument/2006/relationships/slide" Target="slides/slide113.xml"/><Relationship Id="rId131" Type="http://schemas.openxmlformats.org/officeDocument/2006/relationships/slide" Target="slides/slide129.xml"/><Relationship Id="rId136" Type="http://schemas.openxmlformats.org/officeDocument/2006/relationships/slide" Target="slides/slide134.xml"/><Relationship Id="rId157" Type="http://schemas.openxmlformats.org/officeDocument/2006/relationships/slide" Target="slides/slide155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52" Type="http://schemas.openxmlformats.org/officeDocument/2006/relationships/slide" Target="slides/slide15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26" Type="http://schemas.openxmlformats.org/officeDocument/2006/relationships/slide" Target="slides/slide124.xml"/><Relationship Id="rId147" Type="http://schemas.openxmlformats.org/officeDocument/2006/relationships/slide" Target="slides/slide145.xml"/><Relationship Id="rId16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121" Type="http://schemas.openxmlformats.org/officeDocument/2006/relationships/slide" Target="slides/slide119.xml"/><Relationship Id="rId142" Type="http://schemas.openxmlformats.org/officeDocument/2006/relationships/slide" Target="slides/slide140.xml"/><Relationship Id="rId163" Type="http://schemas.openxmlformats.org/officeDocument/2006/relationships/slide" Target="slides/slide161.xml"/><Relationship Id="rId3" Type="http://schemas.openxmlformats.org/officeDocument/2006/relationships/slide" Target="slides/slide1.xml"/><Relationship Id="rId25" Type="http://schemas.openxmlformats.org/officeDocument/2006/relationships/slide" Target="slides/slide23.xml"/><Relationship Id="rId46" Type="http://schemas.openxmlformats.org/officeDocument/2006/relationships/slide" Target="slides/slide44.xml"/><Relationship Id="rId67" Type="http://schemas.openxmlformats.org/officeDocument/2006/relationships/slide" Target="slides/slide65.xml"/><Relationship Id="rId116" Type="http://schemas.openxmlformats.org/officeDocument/2006/relationships/slide" Target="slides/slide114.xml"/><Relationship Id="rId137" Type="http://schemas.openxmlformats.org/officeDocument/2006/relationships/slide" Target="slides/slide135.xml"/><Relationship Id="rId158" Type="http://schemas.openxmlformats.org/officeDocument/2006/relationships/slide" Target="slides/slide156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62" Type="http://schemas.openxmlformats.org/officeDocument/2006/relationships/slide" Target="slides/slide60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111" Type="http://schemas.openxmlformats.org/officeDocument/2006/relationships/slide" Target="slides/slide109.xml"/><Relationship Id="rId132" Type="http://schemas.openxmlformats.org/officeDocument/2006/relationships/slide" Target="slides/slide130.xml"/><Relationship Id="rId153" Type="http://schemas.openxmlformats.org/officeDocument/2006/relationships/slide" Target="slides/slide1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9D9CE-3144-4B59-8FDB-0154472A28C6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27DFE-11A3-408E-80D0-85EB4245F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50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5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1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6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2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27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18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4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BA58-EE67-443C-BC36-98EB5CCA6D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547-44B5-4EDC-8632-E74B8B1C9B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860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BA58-EE67-443C-BC36-98EB5CCA6D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547-44B5-4EDC-8632-E74B8B1C9B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71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514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514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BA58-EE67-443C-BC36-98EB5CCA6D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547-44B5-4EDC-8632-E74B8B1C9B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545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5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1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6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27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3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1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4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50F9-7945-48F8-8255-6319ABCC4D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9CD16-1D9D-460E-A532-792259556C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339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50F9-7945-48F8-8255-6319ABCC4D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9CD16-1D9D-460E-A532-792259556C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857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4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550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10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365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820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275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730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185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640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50F9-7945-48F8-8255-6319ABCC4D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9CD16-1D9D-460E-A532-792259556C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67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7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7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50F9-7945-48F8-8255-6319ABCC4D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9CD16-1D9D-460E-A532-792259556C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324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5501" indent="0">
              <a:buNone/>
              <a:defRPr sz="2000" b="1"/>
            </a:lvl2pPr>
            <a:lvl3pPr marL="891072" indent="0">
              <a:buNone/>
              <a:defRPr sz="1800" b="1"/>
            </a:lvl3pPr>
            <a:lvl4pPr marL="1336542" indent="0">
              <a:buNone/>
              <a:defRPr sz="1600" b="1"/>
            </a:lvl4pPr>
            <a:lvl5pPr marL="1782045" indent="0">
              <a:buNone/>
              <a:defRPr sz="1600" b="1"/>
            </a:lvl5pPr>
            <a:lvl6pPr marL="2227565" indent="0">
              <a:buNone/>
              <a:defRPr sz="1600" b="1"/>
            </a:lvl6pPr>
            <a:lvl7pPr marL="2673073" indent="0">
              <a:buNone/>
              <a:defRPr sz="1600" b="1"/>
            </a:lvl7pPr>
            <a:lvl8pPr marL="3118575" indent="0">
              <a:buNone/>
              <a:defRPr sz="1600" b="1"/>
            </a:lvl8pPr>
            <a:lvl9pPr marL="35640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5501" indent="0">
              <a:buNone/>
              <a:defRPr sz="2000" b="1"/>
            </a:lvl2pPr>
            <a:lvl3pPr marL="891072" indent="0">
              <a:buNone/>
              <a:defRPr sz="1800" b="1"/>
            </a:lvl3pPr>
            <a:lvl4pPr marL="1336542" indent="0">
              <a:buNone/>
              <a:defRPr sz="1600" b="1"/>
            </a:lvl4pPr>
            <a:lvl5pPr marL="1782045" indent="0">
              <a:buNone/>
              <a:defRPr sz="1600" b="1"/>
            </a:lvl5pPr>
            <a:lvl6pPr marL="2227565" indent="0">
              <a:buNone/>
              <a:defRPr sz="1600" b="1"/>
            </a:lvl6pPr>
            <a:lvl7pPr marL="2673073" indent="0">
              <a:buNone/>
              <a:defRPr sz="1600" b="1"/>
            </a:lvl7pPr>
            <a:lvl8pPr marL="3118575" indent="0">
              <a:buNone/>
              <a:defRPr sz="1600" b="1"/>
            </a:lvl8pPr>
            <a:lvl9pPr marL="35640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50F9-7945-48F8-8255-6319ABCC4D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9CD16-1D9D-460E-A532-792259556C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109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50F9-7945-48F8-8255-6319ABCC4D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9CD16-1D9D-460E-A532-792259556C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91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50F9-7945-48F8-8255-6319ABCC4D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9CD16-1D9D-460E-A532-792259556C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255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5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5501" indent="0">
              <a:buNone/>
              <a:defRPr sz="1200"/>
            </a:lvl2pPr>
            <a:lvl3pPr marL="891072" indent="0">
              <a:buNone/>
              <a:defRPr sz="1000"/>
            </a:lvl3pPr>
            <a:lvl4pPr marL="1336542" indent="0">
              <a:buNone/>
              <a:defRPr sz="900"/>
            </a:lvl4pPr>
            <a:lvl5pPr marL="1782045" indent="0">
              <a:buNone/>
              <a:defRPr sz="900"/>
            </a:lvl5pPr>
            <a:lvl6pPr marL="2227565" indent="0">
              <a:buNone/>
              <a:defRPr sz="900"/>
            </a:lvl6pPr>
            <a:lvl7pPr marL="2673073" indent="0">
              <a:buNone/>
              <a:defRPr sz="900"/>
            </a:lvl7pPr>
            <a:lvl8pPr marL="3118575" indent="0">
              <a:buNone/>
              <a:defRPr sz="900"/>
            </a:lvl8pPr>
            <a:lvl9pPr marL="35640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50F9-7945-48F8-8255-6319ABCC4D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9CD16-1D9D-460E-A532-792259556C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55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BA58-EE67-443C-BC36-98EB5CCA6D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547-44B5-4EDC-8632-E74B8B1C9B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9313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5501" indent="0">
              <a:buNone/>
              <a:defRPr sz="2800"/>
            </a:lvl2pPr>
            <a:lvl3pPr marL="891072" indent="0">
              <a:buNone/>
              <a:defRPr sz="2400"/>
            </a:lvl3pPr>
            <a:lvl4pPr marL="1336542" indent="0">
              <a:buNone/>
              <a:defRPr sz="2000"/>
            </a:lvl4pPr>
            <a:lvl5pPr marL="1782045" indent="0">
              <a:buNone/>
              <a:defRPr sz="2000"/>
            </a:lvl5pPr>
            <a:lvl6pPr marL="2227565" indent="0">
              <a:buNone/>
              <a:defRPr sz="2000"/>
            </a:lvl6pPr>
            <a:lvl7pPr marL="2673073" indent="0">
              <a:buNone/>
              <a:defRPr sz="2000"/>
            </a:lvl7pPr>
            <a:lvl8pPr marL="3118575" indent="0">
              <a:buNone/>
              <a:defRPr sz="2000"/>
            </a:lvl8pPr>
            <a:lvl9pPr marL="3564081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5501" indent="0">
              <a:buNone/>
              <a:defRPr sz="1200"/>
            </a:lvl2pPr>
            <a:lvl3pPr marL="891072" indent="0">
              <a:buNone/>
              <a:defRPr sz="1000"/>
            </a:lvl3pPr>
            <a:lvl4pPr marL="1336542" indent="0">
              <a:buNone/>
              <a:defRPr sz="900"/>
            </a:lvl4pPr>
            <a:lvl5pPr marL="1782045" indent="0">
              <a:buNone/>
              <a:defRPr sz="900"/>
            </a:lvl5pPr>
            <a:lvl6pPr marL="2227565" indent="0">
              <a:buNone/>
              <a:defRPr sz="900"/>
            </a:lvl6pPr>
            <a:lvl7pPr marL="2673073" indent="0">
              <a:buNone/>
              <a:defRPr sz="900"/>
            </a:lvl7pPr>
            <a:lvl8pPr marL="3118575" indent="0">
              <a:buNone/>
              <a:defRPr sz="900"/>
            </a:lvl8pPr>
            <a:lvl9pPr marL="35640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50F9-7945-48F8-8255-6319ABCC4D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9CD16-1D9D-460E-A532-792259556C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1010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50F9-7945-48F8-8255-6319ABCC4D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9CD16-1D9D-460E-A532-792259556C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651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51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51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50F9-7945-48F8-8255-6319ABCC4D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9CD16-1D9D-460E-A532-792259556C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26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4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55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11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366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821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276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732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187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642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BA58-EE67-443C-BC36-98EB5CCA6D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547-44B5-4EDC-8632-E74B8B1C9B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925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7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7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BA58-EE67-443C-BC36-98EB5CCA6D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547-44B5-4EDC-8632-E74B8B1C9B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67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5524" indent="0">
              <a:buNone/>
              <a:defRPr sz="2000" b="1"/>
            </a:lvl2pPr>
            <a:lvl3pPr marL="891117" indent="0">
              <a:buNone/>
              <a:defRPr sz="1800" b="1"/>
            </a:lvl3pPr>
            <a:lvl4pPr marL="1336611" indent="0">
              <a:buNone/>
              <a:defRPr sz="1600" b="1"/>
            </a:lvl4pPr>
            <a:lvl5pPr marL="1782136" indent="0">
              <a:buNone/>
              <a:defRPr sz="1600" b="1"/>
            </a:lvl5pPr>
            <a:lvl6pPr marL="2227679" indent="0">
              <a:buNone/>
              <a:defRPr sz="1600" b="1"/>
            </a:lvl6pPr>
            <a:lvl7pPr marL="2673210" indent="0">
              <a:buNone/>
              <a:defRPr sz="1600" b="1"/>
            </a:lvl7pPr>
            <a:lvl8pPr marL="3118735" indent="0">
              <a:buNone/>
              <a:defRPr sz="1600" b="1"/>
            </a:lvl8pPr>
            <a:lvl9pPr marL="356426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5524" indent="0">
              <a:buNone/>
              <a:defRPr sz="2000" b="1"/>
            </a:lvl2pPr>
            <a:lvl3pPr marL="891117" indent="0">
              <a:buNone/>
              <a:defRPr sz="1800" b="1"/>
            </a:lvl3pPr>
            <a:lvl4pPr marL="1336611" indent="0">
              <a:buNone/>
              <a:defRPr sz="1600" b="1"/>
            </a:lvl4pPr>
            <a:lvl5pPr marL="1782136" indent="0">
              <a:buNone/>
              <a:defRPr sz="1600" b="1"/>
            </a:lvl5pPr>
            <a:lvl6pPr marL="2227679" indent="0">
              <a:buNone/>
              <a:defRPr sz="1600" b="1"/>
            </a:lvl6pPr>
            <a:lvl7pPr marL="2673210" indent="0">
              <a:buNone/>
              <a:defRPr sz="1600" b="1"/>
            </a:lvl7pPr>
            <a:lvl8pPr marL="3118735" indent="0">
              <a:buNone/>
              <a:defRPr sz="1600" b="1"/>
            </a:lvl8pPr>
            <a:lvl9pPr marL="356426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BA58-EE67-443C-BC36-98EB5CCA6D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547-44B5-4EDC-8632-E74B8B1C9B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81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BA58-EE67-443C-BC36-98EB5CCA6D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547-44B5-4EDC-8632-E74B8B1C9B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802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BA58-EE67-443C-BC36-98EB5CCA6D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547-44B5-4EDC-8632-E74B8B1C9B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82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5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5524" indent="0">
              <a:buNone/>
              <a:defRPr sz="1200"/>
            </a:lvl2pPr>
            <a:lvl3pPr marL="891117" indent="0">
              <a:buNone/>
              <a:defRPr sz="1000"/>
            </a:lvl3pPr>
            <a:lvl4pPr marL="1336611" indent="0">
              <a:buNone/>
              <a:defRPr sz="900"/>
            </a:lvl4pPr>
            <a:lvl5pPr marL="1782136" indent="0">
              <a:buNone/>
              <a:defRPr sz="900"/>
            </a:lvl5pPr>
            <a:lvl6pPr marL="2227679" indent="0">
              <a:buNone/>
              <a:defRPr sz="900"/>
            </a:lvl6pPr>
            <a:lvl7pPr marL="2673210" indent="0">
              <a:buNone/>
              <a:defRPr sz="900"/>
            </a:lvl7pPr>
            <a:lvl8pPr marL="3118735" indent="0">
              <a:buNone/>
              <a:defRPr sz="900"/>
            </a:lvl8pPr>
            <a:lvl9pPr marL="356426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BA58-EE67-443C-BC36-98EB5CCA6D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547-44B5-4EDC-8632-E74B8B1C9B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07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5524" indent="0">
              <a:buNone/>
              <a:defRPr sz="2800"/>
            </a:lvl2pPr>
            <a:lvl3pPr marL="891117" indent="0">
              <a:buNone/>
              <a:defRPr sz="2400"/>
            </a:lvl3pPr>
            <a:lvl4pPr marL="1336611" indent="0">
              <a:buNone/>
              <a:defRPr sz="2000"/>
            </a:lvl4pPr>
            <a:lvl5pPr marL="1782136" indent="0">
              <a:buNone/>
              <a:defRPr sz="2000"/>
            </a:lvl5pPr>
            <a:lvl6pPr marL="2227679" indent="0">
              <a:buNone/>
              <a:defRPr sz="2000"/>
            </a:lvl6pPr>
            <a:lvl7pPr marL="2673210" indent="0">
              <a:buNone/>
              <a:defRPr sz="2000"/>
            </a:lvl7pPr>
            <a:lvl8pPr marL="3118735" indent="0">
              <a:buNone/>
              <a:defRPr sz="2000"/>
            </a:lvl8pPr>
            <a:lvl9pPr marL="3564264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5524" indent="0">
              <a:buNone/>
              <a:defRPr sz="1200"/>
            </a:lvl2pPr>
            <a:lvl3pPr marL="891117" indent="0">
              <a:buNone/>
              <a:defRPr sz="1000"/>
            </a:lvl3pPr>
            <a:lvl4pPr marL="1336611" indent="0">
              <a:buNone/>
              <a:defRPr sz="900"/>
            </a:lvl4pPr>
            <a:lvl5pPr marL="1782136" indent="0">
              <a:buNone/>
              <a:defRPr sz="900"/>
            </a:lvl5pPr>
            <a:lvl6pPr marL="2227679" indent="0">
              <a:buNone/>
              <a:defRPr sz="900"/>
            </a:lvl6pPr>
            <a:lvl7pPr marL="2673210" indent="0">
              <a:buNone/>
              <a:defRPr sz="900"/>
            </a:lvl7pPr>
            <a:lvl8pPr marL="3118735" indent="0">
              <a:buNone/>
              <a:defRPr sz="900"/>
            </a:lvl8pPr>
            <a:lvl9pPr marL="356426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BA58-EE67-443C-BC36-98EB5CCA6D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547-44B5-4EDC-8632-E74B8B1C9B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48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705"/>
            <a:ext cx="8229600" cy="4525963"/>
          </a:xfrm>
          <a:prstGeom prst="rect">
            <a:avLst/>
          </a:prstGeom>
        </p:spPr>
        <p:txBody>
          <a:bodyPr vert="horz" lIns="89048" tIns="44525" rIns="89048" bIns="4452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855"/>
            <a:ext cx="2133600" cy="365125"/>
          </a:xfrm>
          <a:prstGeom prst="rect">
            <a:avLst/>
          </a:prstGeom>
        </p:spPr>
        <p:txBody>
          <a:bodyPr vert="horz" lIns="89048" tIns="44525" rIns="89048" bIns="4452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1117"/>
            <a:fld id="{1B4BBA58-EE67-443C-BC36-98EB5CCA6D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91117"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855"/>
            <a:ext cx="2895600" cy="365125"/>
          </a:xfrm>
          <a:prstGeom prst="rect">
            <a:avLst/>
          </a:prstGeom>
        </p:spPr>
        <p:txBody>
          <a:bodyPr vert="horz" lIns="89048" tIns="44525" rIns="89048" bIns="4452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1117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855"/>
            <a:ext cx="2133600" cy="365125"/>
          </a:xfrm>
          <a:prstGeom prst="rect">
            <a:avLst/>
          </a:prstGeom>
        </p:spPr>
        <p:txBody>
          <a:bodyPr vert="horz" lIns="89048" tIns="44525" rIns="89048" bIns="4452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1117"/>
            <a:fld id="{EDC23547-44B5-4EDC-8632-E74B8B1C9B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9111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3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89111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202" indent="-334202" algn="l" defTabSz="89111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3915" indent="-278570" algn="l" defTabSz="89111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13861" indent="-222620" algn="l" defTabSz="89111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59370" indent="-222620" algn="l" defTabSz="89111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4910" indent="-222620" algn="l" defTabSz="89111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50438" indent="-222620" algn="l" defTabSz="89111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95973" indent="-222620" algn="l" defTabSz="89111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41507" indent="-222620" algn="l" defTabSz="89111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87029" indent="-222620" algn="l" defTabSz="89111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11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5524" algn="l" defTabSz="8911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1117" algn="l" defTabSz="8911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36611" algn="l" defTabSz="8911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2136" algn="l" defTabSz="8911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27679" algn="l" defTabSz="8911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73210" algn="l" defTabSz="8911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8735" algn="l" defTabSz="8911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64264" algn="l" defTabSz="8911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89043" tIns="44522" rIns="89043" bIns="4452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706"/>
            <a:ext cx="8229600" cy="4525963"/>
          </a:xfrm>
          <a:prstGeom prst="rect">
            <a:avLst/>
          </a:prstGeom>
        </p:spPr>
        <p:txBody>
          <a:bodyPr vert="horz" lIns="89043" tIns="44522" rIns="89043" bIns="445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856"/>
            <a:ext cx="2133600" cy="365125"/>
          </a:xfrm>
          <a:prstGeom prst="rect">
            <a:avLst/>
          </a:prstGeom>
        </p:spPr>
        <p:txBody>
          <a:bodyPr vert="horz" lIns="89043" tIns="44522" rIns="89043" bIns="4452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1072"/>
            <a:fld id="{ECFA50F9-7945-48F8-8255-6319ABCC4D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91072"/>
              <a:t>2/7/2013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856"/>
            <a:ext cx="2895600" cy="365125"/>
          </a:xfrm>
          <a:prstGeom prst="rect">
            <a:avLst/>
          </a:prstGeom>
        </p:spPr>
        <p:txBody>
          <a:bodyPr vert="horz" lIns="89043" tIns="44522" rIns="89043" bIns="4452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1072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856"/>
            <a:ext cx="2133600" cy="365125"/>
          </a:xfrm>
          <a:prstGeom prst="rect">
            <a:avLst/>
          </a:prstGeom>
        </p:spPr>
        <p:txBody>
          <a:bodyPr vert="horz" lIns="89043" tIns="44522" rIns="89043" bIns="4452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1072"/>
            <a:fld id="{33A9CD16-1D9D-460E-A532-792259556C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91072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63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89107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185" indent="-334185" algn="l" defTabSz="891072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3878" indent="-278556" algn="l" defTabSz="89107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13804" indent="-222608" algn="l" defTabSz="89107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59290" indent="-222608" algn="l" defTabSz="891072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4807" indent="-222608" algn="l" defTabSz="891072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50313" indent="-222608" algn="l" defTabSz="8910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95825" indent="-222608" algn="l" defTabSz="8910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41336" indent="-222608" algn="l" defTabSz="8910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86835" indent="-222608" algn="l" defTabSz="8910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1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5501" algn="l" defTabSz="891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1072" algn="l" defTabSz="891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36542" algn="l" defTabSz="891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2045" algn="l" defTabSz="891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27565" algn="l" defTabSz="891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73073" algn="l" defTabSz="891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8575" algn="l" defTabSz="891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64081" algn="l" defTabSz="891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743200"/>
            <a:ext cx="8991600" cy="1752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God’s Big Story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16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Come along and we’ll sing a song about God’s Big Story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Come join us me as we talk and as we walk across God’s bridge of history.</a:t>
            </a:r>
          </a:p>
        </p:txBody>
      </p:sp>
    </p:spTree>
    <p:extLst>
      <p:ext uri="{BB962C8B-B14F-4D97-AF65-F5344CB8AC3E}">
        <p14:creationId xmlns:p14="http://schemas.microsoft.com/office/powerpoint/2010/main" val="13975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King!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We’re </a:t>
            </a:r>
            <a:r>
              <a:rPr lang="en-US" sz="4800" b="1" dirty="0" err="1">
                <a:solidFill>
                  <a:srgbClr val="FFFF00"/>
                </a:solidFill>
              </a:rPr>
              <a:t>gonna</a:t>
            </a:r>
            <a:r>
              <a:rPr lang="en-US" sz="4800" b="1" dirty="0">
                <a:solidFill>
                  <a:srgbClr val="FFFF00"/>
                </a:solidFill>
              </a:rPr>
              <a:t> have a King!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Let’s </a:t>
            </a:r>
            <a:r>
              <a:rPr lang="en-US" sz="4800" b="1" dirty="0" smtClean="0">
                <a:solidFill>
                  <a:srgbClr val="FFFF00"/>
                </a:solidFill>
              </a:rPr>
              <a:t>everybody </a:t>
            </a:r>
            <a:r>
              <a:rPr lang="en-US" sz="4800" b="1" dirty="0">
                <a:solidFill>
                  <a:srgbClr val="FFFF00"/>
                </a:solidFill>
              </a:rPr>
              <a:t>sing to the Lord and cling—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To prophecies about the King!</a:t>
            </a:r>
          </a:p>
        </p:txBody>
      </p:sp>
    </p:spTree>
    <p:extLst>
      <p:ext uri="{BB962C8B-B14F-4D97-AF65-F5344CB8AC3E}">
        <p14:creationId xmlns:p14="http://schemas.microsoft.com/office/powerpoint/2010/main" val="133916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76201"/>
            <a:ext cx="8991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Let loud hosannas ring to the King.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Everybody </a:t>
            </a:r>
            <a:r>
              <a:rPr lang="en-US" sz="4800" b="1" dirty="0">
                <a:solidFill>
                  <a:srgbClr val="FFFF00"/>
                </a:solidFill>
              </a:rPr>
              <a:t>sing to the King.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We’re </a:t>
            </a:r>
            <a:r>
              <a:rPr lang="en-US" sz="4800" b="1" dirty="0" err="1">
                <a:solidFill>
                  <a:srgbClr val="FFFF00"/>
                </a:solidFill>
              </a:rPr>
              <a:t>gonna</a:t>
            </a:r>
            <a:r>
              <a:rPr lang="en-US" sz="4800" b="1" dirty="0">
                <a:solidFill>
                  <a:srgbClr val="FFFF00"/>
                </a:solidFill>
              </a:rPr>
              <a:t> have a King.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Sing. Sing— 	today!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8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8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Look!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7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Down at the river John was baptizing,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Jesus passed </a:t>
            </a:r>
            <a:r>
              <a:rPr lang="en-US" sz="4800" b="1" dirty="0" smtClean="0">
                <a:solidFill>
                  <a:srgbClr val="FFFF00"/>
                </a:solidFill>
              </a:rPr>
              <a:t>by, </a:t>
            </a:r>
            <a:r>
              <a:rPr lang="en-US" sz="4800" b="1" dirty="0">
                <a:solidFill>
                  <a:srgbClr val="FFFF00"/>
                </a:solidFill>
              </a:rPr>
              <a:t>nodded his head</a:t>
            </a:r>
            <a:r>
              <a:rPr lang="en-US" sz="4800" b="1" dirty="0" smtClean="0">
                <a:solidFill>
                  <a:srgbClr val="FFFF00"/>
                </a:solidFill>
              </a:rPr>
              <a:t>.</a:t>
            </a:r>
            <a:endParaRPr lang="en-US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34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John </a:t>
            </a:r>
            <a:r>
              <a:rPr lang="en-US" sz="4800" b="1" dirty="0">
                <a:solidFill>
                  <a:srgbClr val="FFFF00"/>
                </a:solidFill>
              </a:rPr>
              <a:t>noticed Him a</a:t>
            </a:r>
            <a:r>
              <a:rPr lang="en-US" sz="4800" b="1" dirty="0" smtClean="0">
                <a:solidFill>
                  <a:srgbClr val="FFFF00"/>
                </a:solidFill>
              </a:rPr>
              <a:t>nd 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Made </a:t>
            </a:r>
            <a:r>
              <a:rPr lang="en-US" sz="4800" b="1" dirty="0">
                <a:solidFill>
                  <a:srgbClr val="FFFF00"/>
                </a:solidFill>
              </a:rPr>
              <a:t>declaration </a:t>
            </a:r>
            <a:endParaRPr lang="en-US" sz="48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About </a:t>
            </a:r>
            <a:r>
              <a:rPr lang="en-US" sz="4800" b="1" dirty="0">
                <a:solidFill>
                  <a:srgbClr val="FFFF00"/>
                </a:solidFill>
              </a:rPr>
              <a:t>the man, </a:t>
            </a:r>
            <a:endParaRPr lang="en-US" sz="48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Here’s </a:t>
            </a:r>
            <a:r>
              <a:rPr lang="en-US" sz="4800" b="1" dirty="0">
                <a:solidFill>
                  <a:srgbClr val="FFFF00"/>
                </a:solidFill>
              </a:rPr>
              <a:t>what he said.</a:t>
            </a:r>
          </a:p>
        </p:txBody>
      </p:sp>
    </p:spTree>
    <p:extLst>
      <p:ext uri="{BB962C8B-B14F-4D97-AF65-F5344CB8AC3E}">
        <p14:creationId xmlns:p14="http://schemas.microsoft.com/office/powerpoint/2010/main" val="18387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Look! The Lamb of God, </a:t>
            </a:r>
            <a:endParaRPr lang="en-US" sz="48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Jesus </a:t>
            </a:r>
            <a:r>
              <a:rPr lang="en-US" sz="4800" b="1" dirty="0">
                <a:solidFill>
                  <a:schemeClr val="bg1"/>
                </a:solidFill>
              </a:rPr>
              <a:t>is His name.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Look! The Lamb of God who takes away our shame</a:t>
            </a:r>
            <a:r>
              <a:rPr lang="en-US" sz="4800" b="1" dirty="0" smtClean="0">
                <a:solidFill>
                  <a:schemeClr val="bg1"/>
                </a:solidFill>
              </a:rPr>
              <a:t>,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25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He’ll </a:t>
            </a:r>
            <a:r>
              <a:rPr lang="en-US" sz="4800" b="1" dirty="0">
                <a:solidFill>
                  <a:schemeClr val="bg1"/>
                </a:solidFill>
              </a:rPr>
              <a:t>take away our sins because He’s God’s own special Son,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As Abraham’s descendant He brings blessings, He’s the One!</a:t>
            </a:r>
          </a:p>
        </p:txBody>
      </p:sp>
    </p:spTree>
    <p:extLst>
      <p:ext uri="{BB962C8B-B14F-4D97-AF65-F5344CB8AC3E}">
        <p14:creationId xmlns:p14="http://schemas.microsoft.com/office/powerpoint/2010/main" val="222388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Religious ruler Nicodemus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Came to the Master wanting to learn.</a:t>
            </a:r>
          </a:p>
          <a:p>
            <a:pPr marL="0" indent="0">
              <a:buNone/>
            </a:pPr>
            <a:endParaRPr lang="en-US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39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“</a:t>
            </a:r>
            <a:r>
              <a:rPr lang="en-US" sz="4800" b="1" dirty="0">
                <a:solidFill>
                  <a:srgbClr val="FFFF00"/>
                </a:solidFill>
              </a:rPr>
              <a:t>Be born again.”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“The Spirit is like the wind.”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“I’m like the serpent when Israel  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  sinned.”</a:t>
            </a:r>
          </a:p>
        </p:txBody>
      </p:sp>
    </p:spTree>
    <p:extLst>
      <p:ext uri="{BB962C8B-B14F-4D97-AF65-F5344CB8AC3E}">
        <p14:creationId xmlns:p14="http://schemas.microsoft.com/office/powerpoint/2010/main" val="9156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It starts at the very beginning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And continues until there’s no end.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We will learn all eight of the important truths which God included in His Big Story!</a:t>
            </a:r>
          </a:p>
        </p:txBody>
      </p:sp>
    </p:spTree>
    <p:extLst>
      <p:ext uri="{BB962C8B-B14F-4D97-AF65-F5344CB8AC3E}">
        <p14:creationId xmlns:p14="http://schemas.microsoft.com/office/powerpoint/2010/main" val="6490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Look! The Son of Man, see Him lifted high.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Look! The Son of Man is lifted there to die</a:t>
            </a:r>
            <a:r>
              <a:rPr lang="en-US" sz="4800" b="1" dirty="0" smtClean="0">
                <a:solidFill>
                  <a:schemeClr val="bg1"/>
                </a:solidFill>
              </a:rPr>
              <a:t>.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08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Just </a:t>
            </a:r>
            <a:r>
              <a:rPr lang="en-US" sz="4800" b="1" dirty="0">
                <a:solidFill>
                  <a:schemeClr val="bg1"/>
                </a:solidFill>
              </a:rPr>
              <a:t>like the serpent long ago was lifted to the sky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To save all those who have the faith to look and never die!</a:t>
            </a:r>
          </a:p>
        </p:txBody>
      </p:sp>
    </p:spTree>
    <p:extLst>
      <p:ext uri="{BB962C8B-B14F-4D97-AF65-F5344CB8AC3E}">
        <p14:creationId xmlns:p14="http://schemas.microsoft.com/office/powerpoint/2010/main" val="236017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Jesus was sitting out by the well when a woman of Sychar came and they talked</a:t>
            </a:r>
            <a:r>
              <a:rPr lang="en-US" sz="4800" b="1" dirty="0" smtClean="0">
                <a:solidFill>
                  <a:srgbClr val="FFFF00"/>
                </a:solidFill>
              </a:rPr>
              <a:t>.</a:t>
            </a:r>
            <a:endParaRPr lang="en-US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09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She </a:t>
            </a:r>
            <a:r>
              <a:rPr lang="en-US" sz="4800" b="1" dirty="0">
                <a:solidFill>
                  <a:srgbClr val="FFFF00"/>
                </a:solidFill>
              </a:rPr>
              <a:t>learned so much, </a:t>
            </a:r>
            <a:endParaRPr lang="en-US" sz="48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She </a:t>
            </a:r>
            <a:r>
              <a:rPr lang="en-US" sz="4800" b="1" dirty="0">
                <a:solidFill>
                  <a:srgbClr val="FFFF00"/>
                </a:solidFill>
              </a:rPr>
              <a:t>went to get </a:t>
            </a:r>
            <a:r>
              <a:rPr lang="en-US" sz="4800" b="1" dirty="0" smtClean="0">
                <a:solidFill>
                  <a:srgbClr val="FFFF00"/>
                </a:solidFill>
              </a:rPr>
              <a:t>others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Who </a:t>
            </a:r>
            <a:r>
              <a:rPr lang="en-US" sz="4800" b="1" dirty="0">
                <a:solidFill>
                  <a:srgbClr val="FFFF00"/>
                </a:solidFill>
              </a:rPr>
              <a:t>wanted to hear Him, </a:t>
            </a:r>
            <a:endParaRPr lang="en-US" sz="48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So </a:t>
            </a:r>
            <a:r>
              <a:rPr lang="en-US" sz="4800" b="1" dirty="0">
                <a:solidFill>
                  <a:srgbClr val="FFFF00"/>
                </a:solidFill>
              </a:rPr>
              <a:t>to the well they walked.</a:t>
            </a:r>
          </a:p>
        </p:txBody>
      </p:sp>
    </p:spTree>
    <p:extLst>
      <p:ext uri="{BB962C8B-B14F-4D97-AF65-F5344CB8AC3E}">
        <p14:creationId xmlns:p14="http://schemas.microsoft.com/office/powerpoint/2010/main" val="358320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0"/>
            <a:ext cx="88392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Look! They’re coming now, coming to the well.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Look! They’re coming now to </a:t>
            </a:r>
            <a:r>
              <a:rPr lang="en-US" sz="4800" b="1" dirty="0" smtClean="0">
                <a:solidFill>
                  <a:schemeClr val="bg1"/>
                </a:solidFill>
              </a:rPr>
              <a:t>hear what </a:t>
            </a:r>
            <a:r>
              <a:rPr lang="en-US" sz="4800" b="1" dirty="0">
                <a:solidFill>
                  <a:schemeClr val="bg1"/>
                </a:solidFill>
              </a:rPr>
              <a:t>He will tell them</a:t>
            </a:r>
            <a:r>
              <a:rPr lang="en-US" sz="4800" b="1" dirty="0" smtClean="0">
                <a:solidFill>
                  <a:schemeClr val="bg1"/>
                </a:solidFill>
              </a:rPr>
              <a:t>,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33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0"/>
            <a:ext cx="88392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She </a:t>
            </a:r>
            <a:r>
              <a:rPr lang="en-US" sz="4800" b="1" dirty="0">
                <a:solidFill>
                  <a:schemeClr val="bg1"/>
                </a:solidFill>
              </a:rPr>
              <a:t>heard of living water and she told all of her friends,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They want this water that will quench their thirst and never end.</a:t>
            </a:r>
          </a:p>
        </p:txBody>
      </p:sp>
    </p:spTree>
    <p:extLst>
      <p:ext uri="{BB962C8B-B14F-4D97-AF65-F5344CB8AC3E}">
        <p14:creationId xmlns:p14="http://schemas.microsoft.com/office/powerpoint/2010/main" val="216349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Jesus declared, “God is my Father.” </a:t>
            </a:r>
            <a:endParaRPr lang="en-US" sz="48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Then </a:t>
            </a:r>
            <a:r>
              <a:rPr lang="en-US" sz="4800" b="1" dirty="0">
                <a:solidFill>
                  <a:srgbClr val="FFFF00"/>
                </a:solidFill>
              </a:rPr>
              <a:t>angry Jews picked up stones in their hands.</a:t>
            </a:r>
          </a:p>
          <a:p>
            <a:pPr marL="0" indent="0">
              <a:buNone/>
            </a:pPr>
            <a:endParaRPr lang="en-US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“</a:t>
            </a:r>
            <a:r>
              <a:rPr lang="en-US" sz="4800" b="1" dirty="0">
                <a:solidFill>
                  <a:srgbClr val="FFFF00"/>
                </a:solidFill>
              </a:rPr>
              <a:t>Why do you stone me?” </a:t>
            </a:r>
            <a:endParaRPr lang="en-US" sz="48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Jesus </a:t>
            </a:r>
            <a:r>
              <a:rPr lang="en-US" sz="4800" b="1" dirty="0">
                <a:solidFill>
                  <a:srgbClr val="FFFF00"/>
                </a:solidFill>
              </a:rPr>
              <a:t>inquired, and the Jews said “For blasphemy; </a:t>
            </a:r>
            <a:endParaRPr lang="en-US" sz="48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You’re </a:t>
            </a:r>
            <a:r>
              <a:rPr lang="en-US" sz="4800" b="1" dirty="0">
                <a:solidFill>
                  <a:srgbClr val="FFFF00"/>
                </a:solidFill>
              </a:rPr>
              <a:t>just a man!”</a:t>
            </a:r>
          </a:p>
        </p:txBody>
      </p:sp>
    </p:spTree>
    <p:extLst>
      <p:ext uri="{BB962C8B-B14F-4D97-AF65-F5344CB8AC3E}">
        <p14:creationId xmlns:p14="http://schemas.microsoft.com/office/powerpoint/2010/main" val="286257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Look! They’re stoning Him, </a:t>
            </a:r>
            <a:endParaRPr lang="en-US" sz="48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Jesus</a:t>
            </a:r>
            <a:r>
              <a:rPr lang="en-US" sz="4800" b="1" dirty="0">
                <a:solidFill>
                  <a:schemeClr val="bg1"/>
                </a:solidFill>
              </a:rPr>
              <a:t>, Son of God.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Look! They’re stoning Him; they’re calling for His blood</a:t>
            </a:r>
            <a:r>
              <a:rPr lang="en-US" sz="4800" b="1" dirty="0" smtClean="0">
                <a:solidFill>
                  <a:schemeClr val="bg1"/>
                </a:solidFill>
              </a:rPr>
              <a:t>.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06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Asserting </a:t>
            </a:r>
            <a:r>
              <a:rPr lang="en-US" sz="4800" b="1" dirty="0">
                <a:solidFill>
                  <a:schemeClr val="bg1"/>
                </a:solidFill>
              </a:rPr>
              <a:t>that God is His Father, Jesus makes the claim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That He and God are equals, yes, they are One and the Same!</a:t>
            </a:r>
          </a:p>
        </p:txBody>
      </p:sp>
    </p:spTree>
    <p:extLst>
      <p:ext uri="{BB962C8B-B14F-4D97-AF65-F5344CB8AC3E}">
        <p14:creationId xmlns:p14="http://schemas.microsoft.com/office/powerpoint/2010/main" val="56890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Then God promised to send a man to do what no other human being can: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To walk with God, to have no sin, and to crush— the serpent who had brought sin in.</a:t>
            </a:r>
            <a:endParaRPr lang="en-US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74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Look! The Lamb of God, </a:t>
            </a:r>
            <a:endParaRPr lang="en-US" sz="48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Jesus </a:t>
            </a:r>
            <a:r>
              <a:rPr lang="en-US" sz="4800" b="1" dirty="0">
                <a:solidFill>
                  <a:schemeClr val="bg1"/>
                </a:solidFill>
              </a:rPr>
              <a:t>is His name.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Look! The Lamb of God who takes away our shame</a:t>
            </a:r>
            <a:r>
              <a:rPr lang="en-US" sz="4800" b="1" dirty="0" smtClean="0">
                <a:solidFill>
                  <a:schemeClr val="bg1"/>
                </a:solidFill>
              </a:rPr>
              <a:t>,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He’ll </a:t>
            </a:r>
            <a:r>
              <a:rPr lang="en-US" sz="4800" b="1" dirty="0">
                <a:solidFill>
                  <a:schemeClr val="bg1"/>
                </a:solidFill>
              </a:rPr>
              <a:t>take away our sins because He’s God’s own special Son,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As Abraham’s descendant He brings blessings, He’s the One!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02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8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FFC000"/>
                </a:solidFill>
              </a:rPr>
              <a:t>Final Days</a:t>
            </a:r>
          </a:p>
        </p:txBody>
      </p:sp>
    </p:spTree>
    <p:extLst>
      <p:ext uri="{BB962C8B-B14F-4D97-AF65-F5344CB8AC3E}">
        <p14:creationId xmlns:p14="http://schemas.microsoft.com/office/powerpoint/2010/main" val="409793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“Final days” the last days Jesus spent upon the earth.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>
                    <a:lumMod val="95000"/>
                  </a:schemeClr>
                </a:solidFill>
              </a:rPr>
              <a:t>Final days in which He taught and healed and showed His worth.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Final days were oh, so sad: betrayed and whipped and cursed.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Final days that Jesus spent on earth.</a:t>
            </a:r>
          </a:p>
        </p:txBody>
      </p:sp>
    </p:spTree>
    <p:extLst>
      <p:ext uri="{BB962C8B-B14F-4D97-AF65-F5344CB8AC3E}">
        <p14:creationId xmlns:p14="http://schemas.microsoft.com/office/powerpoint/2010/main" val="327147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During those last days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He taught in many ways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But the subject many times was hell!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“Punishment for Satan,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But it waits for all men,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To heed this warning no you would do well.”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24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“Final days” the last days Jesus spent upon the earth.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>
                    <a:lumMod val="95000"/>
                  </a:schemeClr>
                </a:solidFill>
              </a:rPr>
              <a:t>Final days in which He taught and healed and showed His worth.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Final days were oh, so sad: betrayed and whipped and cursed.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Final days that Jesus spent on earth.</a:t>
            </a:r>
          </a:p>
        </p:txBody>
      </p:sp>
    </p:spTree>
    <p:extLst>
      <p:ext uri="{BB962C8B-B14F-4D97-AF65-F5344CB8AC3E}">
        <p14:creationId xmlns:p14="http://schemas.microsoft.com/office/powerpoint/2010/main" val="55232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Jesus had a friend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Whose life came to an end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Friends and </a:t>
            </a:r>
            <a:r>
              <a:rPr lang="en-US" sz="4800" b="1" dirty="0" smtClean="0">
                <a:solidFill>
                  <a:srgbClr val="FFC000"/>
                </a:solidFill>
              </a:rPr>
              <a:t>family </a:t>
            </a:r>
            <a:r>
              <a:rPr lang="en-US" sz="4800" b="1" dirty="0">
                <a:solidFill>
                  <a:srgbClr val="FFC000"/>
                </a:solidFill>
              </a:rPr>
              <a:t>gathered there and grieved.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To glorify the Father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And show He was God’s Son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Jesus raised him and many believed!</a:t>
            </a:r>
          </a:p>
        </p:txBody>
      </p:sp>
    </p:spTree>
    <p:extLst>
      <p:ext uri="{BB962C8B-B14F-4D97-AF65-F5344CB8AC3E}">
        <p14:creationId xmlns:p14="http://schemas.microsoft.com/office/powerpoint/2010/main" val="92188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“Final days” the last days Jesus spent upon the earth.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>
                    <a:lumMod val="95000"/>
                  </a:schemeClr>
                </a:solidFill>
              </a:rPr>
              <a:t>Final days in which He taught and healed and showed His worth.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Final days were oh, so sad: betrayed and whipped and cursed.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Final days that Jesus spent on earth.</a:t>
            </a:r>
          </a:p>
        </p:txBody>
      </p:sp>
    </p:spTree>
    <p:extLst>
      <p:ext uri="{BB962C8B-B14F-4D97-AF65-F5344CB8AC3E}">
        <p14:creationId xmlns:p14="http://schemas.microsoft.com/office/powerpoint/2010/main" val="156158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Judas left the meal,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Went to make his deal.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Quietly  he went into the night.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He brought the Jews and soldiers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But Jesus said, “Why come, sirs?”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Willingly He went without a fight!</a:t>
            </a:r>
          </a:p>
        </p:txBody>
      </p:sp>
    </p:spTree>
    <p:extLst>
      <p:ext uri="{BB962C8B-B14F-4D97-AF65-F5344CB8AC3E}">
        <p14:creationId xmlns:p14="http://schemas.microsoft.com/office/powerpoint/2010/main" val="235103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This Jesus hung on a cross of wood, even though He was totally good.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He suffered and died to take my place and rose from the dead to offer grace!</a:t>
            </a:r>
          </a:p>
        </p:txBody>
      </p:sp>
    </p:spTree>
    <p:extLst>
      <p:ext uri="{BB962C8B-B14F-4D97-AF65-F5344CB8AC3E}">
        <p14:creationId xmlns:p14="http://schemas.microsoft.com/office/powerpoint/2010/main" val="419758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“Final days” the last days Jesus spent upon the earth.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>
                    <a:lumMod val="95000"/>
                  </a:schemeClr>
                </a:solidFill>
              </a:rPr>
              <a:t>Final days in which He taught and healed and showed His worth.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Final days were oh, so sad: betrayed and whipped and cursed.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Final days that Jesus spent on earth.</a:t>
            </a:r>
          </a:p>
        </p:txBody>
      </p:sp>
    </p:spTree>
    <p:extLst>
      <p:ext uri="{BB962C8B-B14F-4D97-AF65-F5344CB8AC3E}">
        <p14:creationId xmlns:p14="http://schemas.microsoft.com/office/powerpoint/2010/main" val="49339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Leaders of the Jews,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Falsely they accuse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Jesus in a trial that’s unfair!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Beating Him they cry,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“Now save yourself or die!” </a:t>
            </a:r>
            <a:endParaRPr lang="en-US" sz="4800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C000"/>
                </a:solidFill>
              </a:rPr>
              <a:t>Such </a:t>
            </a:r>
            <a:r>
              <a:rPr lang="en-US" sz="4800" b="1" dirty="0">
                <a:solidFill>
                  <a:srgbClr val="FFC000"/>
                </a:solidFill>
              </a:rPr>
              <a:t>suffering He knew beyond compare!</a:t>
            </a:r>
          </a:p>
        </p:txBody>
      </p:sp>
    </p:spTree>
    <p:extLst>
      <p:ext uri="{BB962C8B-B14F-4D97-AF65-F5344CB8AC3E}">
        <p14:creationId xmlns:p14="http://schemas.microsoft.com/office/powerpoint/2010/main" val="40506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C000"/>
                </a:solidFill>
              </a:rPr>
              <a:t>“Final days” the last days Jesus spent upon the earth.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>
                    <a:lumMod val="95000"/>
                  </a:schemeClr>
                </a:solidFill>
              </a:rPr>
              <a:t>Final days in which He taught and healed and showed His worth.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Final days were oh, so sad: betrayed and whipped and cursed.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Final days that Jesus spent on earth.</a:t>
            </a:r>
          </a:p>
        </p:txBody>
      </p:sp>
    </p:spTree>
    <p:extLst>
      <p:ext uri="{BB962C8B-B14F-4D97-AF65-F5344CB8AC3E}">
        <p14:creationId xmlns:p14="http://schemas.microsoft.com/office/powerpoint/2010/main" val="151085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8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Something to Proclaim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52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Jesus died on </a:t>
            </a:r>
            <a:r>
              <a:rPr lang="en-US" sz="4800" b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Cal’vy</a:t>
            </a: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to crush the Serpent’s head.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As the perfect sacrificial Lamb He suffered and He bled.</a:t>
            </a:r>
          </a:p>
        </p:txBody>
      </p:sp>
    </p:spTree>
    <p:extLst>
      <p:ext uri="{BB962C8B-B14F-4D97-AF65-F5344CB8AC3E}">
        <p14:creationId xmlns:p14="http://schemas.microsoft.com/office/powerpoint/2010/main" val="242414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God promised He would send a </a:t>
            </a:r>
            <a:r>
              <a:rPr lang="en-US" sz="48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conqueror</a:t>
            </a: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Jesus was the One!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For after Jesus died that day He proved He was God’s Son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By rising from the dead;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His work was done!</a:t>
            </a:r>
          </a:p>
        </p:txBody>
      </p:sp>
    </p:spTree>
    <p:extLst>
      <p:ext uri="{BB962C8B-B14F-4D97-AF65-F5344CB8AC3E}">
        <p14:creationId xmlns:p14="http://schemas.microsoft.com/office/powerpoint/2010/main" val="262317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We’ve got 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Jesus bled and died;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He rose again!</a:t>
            </a:r>
          </a:p>
        </p:txBody>
      </p:sp>
    </p:spTree>
    <p:extLst>
      <p:ext uri="{BB962C8B-B14F-4D97-AF65-F5344CB8AC3E}">
        <p14:creationId xmlns:p14="http://schemas.microsoft.com/office/powerpoint/2010/main" val="384584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We’ve got 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Now He lives to ransom sinful men!</a:t>
            </a:r>
          </a:p>
        </p:txBody>
      </p:sp>
    </p:spTree>
    <p:extLst>
      <p:ext uri="{BB962C8B-B14F-4D97-AF65-F5344CB8AC3E}">
        <p14:creationId xmlns:p14="http://schemas.microsoft.com/office/powerpoint/2010/main" val="26024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As the Lamb was hanging upon the cruel cross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 guilty man hung by Him who would be forever lost.</a:t>
            </a:r>
          </a:p>
        </p:txBody>
      </p:sp>
    </p:spTree>
    <p:extLst>
      <p:ext uri="{BB962C8B-B14F-4D97-AF65-F5344CB8AC3E}">
        <p14:creationId xmlns:p14="http://schemas.microsoft.com/office/powerpoint/2010/main" val="221866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Come along and we’ll sing a song about God’s Big Story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Come join us me as we talk and as we walk across God’s bridge of history.</a:t>
            </a:r>
          </a:p>
        </p:txBody>
      </p:sp>
    </p:spTree>
    <p:extLst>
      <p:ext uri="{BB962C8B-B14F-4D97-AF65-F5344CB8AC3E}">
        <p14:creationId xmlns:p14="http://schemas.microsoft.com/office/powerpoint/2010/main" val="206677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He knew he suffered justly but that Jesus hadn’t sinned.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He looked with hope to Jesus and he placed his faith in Him.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And Jesus gave eternal life to him.</a:t>
            </a:r>
          </a:p>
        </p:txBody>
      </p:sp>
    </p:spTree>
    <p:extLst>
      <p:ext uri="{BB962C8B-B14F-4D97-AF65-F5344CB8AC3E}">
        <p14:creationId xmlns:p14="http://schemas.microsoft.com/office/powerpoint/2010/main" val="129581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He had 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Jesus bled and died;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He rose again!</a:t>
            </a:r>
          </a:p>
        </p:txBody>
      </p:sp>
    </p:spTree>
    <p:extLst>
      <p:ext uri="{BB962C8B-B14F-4D97-AF65-F5344CB8AC3E}">
        <p14:creationId xmlns:p14="http://schemas.microsoft.com/office/powerpoint/2010/main" val="15482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He had 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Now He lives to ransom sinful men!</a:t>
            </a:r>
          </a:p>
        </p:txBody>
      </p:sp>
    </p:spTree>
    <p:extLst>
      <p:ext uri="{BB962C8B-B14F-4D97-AF65-F5344CB8AC3E}">
        <p14:creationId xmlns:p14="http://schemas.microsoft.com/office/powerpoint/2010/main" val="425634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Jesus’ body lay in the tomb while soldiers watched.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But He rose up three days later from the dead just as He taught!</a:t>
            </a:r>
          </a:p>
        </p:txBody>
      </p:sp>
    </p:spTree>
    <p:extLst>
      <p:ext uri="{BB962C8B-B14F-4D97-AF65-F5344CB8AC3E}">
        <p14:creationId xmlns:p14="http://schemas.microsoft.com/office/powerpoint/2010/main" val="49994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To many He appeared and met and ate and talked and walked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Til one day on the Mount of Olives they just stood and gawked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As Jesus rose; ascending to the Father.</a:t>
            </a:r>
          </a:p>
        </p:txBody>
      </p:sp>
    </p:spTree>
    <p:extLst>
      <p:ext uri="{BB962C8B-B14F-4D97-AF65-F5344CB8AC3E}">
        <p14:creationId xmlns:p14="http://schemas.microsoft.com/office/powerpoint/2010/main" val="171707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They had 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Jesus bled and died;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He rose again!</a:t>
            </a:r>
          </a:p>
        </p:txBody>
      </p:sp>
    </p:spTree>
    <p:extLst>
      <p:ext uri="{BB962C8B-B14F-4D97-AF65-F5344CB8AC3E}">
        <p14:creationId xmlns:p14="http://schemas.microsoft.com/office/powerpoint/2010/main" val="135504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They had 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Now He lives to ransom sinful men!</a:t>
            </a:r>
          </a:p>
        </p:txBody>
      </p:sp>
    </p:spTree>
    <p:extLst>
      <p:ext uri="{BB962C8B-B14F-4D97-AF65-F5344CB8AC3E}">
        <p14:creationId xmlns:p14="http://schemas.microsoft.com/office/powerpoint/2010/main" val="95454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Peter spoke at Pentecost to people all around.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They had come to see what happened; what was that mighty sound?</a:t>
            </a:r>
          </a:p>
        </p:txBody>
      </p:sp>
    </p:spTree>
    <p:extLst>
      <p:ext uri="{BB962C8B-B14F-4D97-AF65-F5344CB8AC3E}">
        <p14:creationId xmlns:p14="http://schemas.microsoft.com/office/powerpoint/2010/main" val="203247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Spirit had descended giving power to obey;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To preach and teach about the One who now they called ‘the Way.’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Three thousand souls believed on Him that day!</a:t>
            </a:r>
          </a:p>
        </p:txBody>
      </p:sp>
    </p:spTree>
    <p:extLst>
      <p:ext uri="{BB962C8B-B14F-4D97-AF65-F5344CB8AC3E}">
        <p14:creationId xmlns:p14="http://schemas.microsoft.com/office/powerpoint/2010/main" val="401436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They had 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Jesus bled and died;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He rose again!</a:t>
            </a:r>
          </a:p>
        </p:txBody>
      </p:sp>
    </p:spTree>
    <p:extLst>
      <p:ext uri="{BB962C8B-B14F-4D97-AF65-F5344CB8AC3E}">
        <p14:creationId xmlns:p14="http://schemas.microsoft.com/office/powerpoint/2010/main" val="425419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It starts at the very beginning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And continues until there’s no end.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We will learn all eight of the important truths which God included in His Big Story!</a:t>
            </a:r>
          </a:p>
        </p:txBody>
      </p:sp>
    </p:spTree>
    <p:extLst>
      <p:ext uri="{BB962C8B-B14F-4D97-AF65-F5344CB8AC3E}">
        <p14:creationId xmlns:p14="http://schemas.microsoft.com/office/powerpoint/2010/main" val="290729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They had 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Something to proclaim!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Now </a:t>
            </a:r>
            <a:r>
              <a:rPr lang="en-US" sz="4800" b="1" dirty="0">
                <a:solidFill>
                  <a:schemeClr val="bg1"/>
                </a:solidFill>
              </a:rPr>
              <a:t>He lives to ransom sinful men!</a:t>
            </a:r>
          </a:p>
        </p:txBody>
      </p:sp>
    </p:spTree>
    <p:extLst>
      <p:ext uri="{BB962C8B-B14F-4D97-AF65-F5344CB8AC3E}">
        <p14:creationId xmlns:p14="http://schemas.microsoft.com/office/powerpoint/2010/main" val="297056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We’ve got 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Jesus bled and died;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He rose again!</a:t>
            </a:r>
          </a:p>
        </p:txBody>
      </p:sp>
    </p:spTree>
    <p:extLst>
      <p:ext uri="{BB962C8B-B14F-4D97-AF65-F5344CB8AC3E}">
        <p14:creationId xmlns:p14="http://schemas.microsoft.com/office/powerpoint/2010/main" val="56034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We’ve got 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Something to proclaim!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Now He lives to ransom sinful men!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60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8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FFFF00"/>
                </a:solidFill>
              </a:rPr>
              <a:t>What the Future Holds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63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What does the future </a:t>
            </a:r>
            <a:r>
              <a:rPr lang="en-US" sz="4800" b="1" dirty="0" smtClean="0">
                <a:solidFill>
                  <a:schemeClr val="bg1"/>
                </a:solidFill>
              </a:rPr>
              <a:t>hold for believers, unbelievers and the world?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What does the future hold, what is coming down the road?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83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Jesus will come to take His followers home and then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He will return to reign 1,000 years.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But Satan will try to lead a final rebellion, then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He will be cast into the Lake of Fire!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Here’s </a:t>
            </a:r>
            <a:r>
              <a:rPr lang="en-US" sz="4800" b="1" dirty="0" smtClean="0">
                <a:solidFill>
                  <a:srgbClr val="FFFF00"/>
                </a:solidFill>
              </a:rPr>
              <a:t>w</a:t>
            </a:r>
            <a:r>
              <a:rPr lang="en-US" sz="4800" b="1" dirty="0" smtClean="0">
                <a:solidFill>
                  <a:srgbClr val="FFFF00"/>
                </a:solidFill>
              </a:rPr>
              <a:t>hat the </a:t>
            </a:r>
            <a:r>
              <a:rPr lang="en-US" sz="4800" b="1" dirty="0">
                <a:solidFill>
                  <a:srgbClr val="FFFF00"/>
                </a:solidFill>
              </a:rPr>
              <a:t>future </a:t>
            </a:r>
            <a:r>
              <a:rPr lang="en-US" sz="4800" b="1" dirty="0" smtClean="0">
                <a:solidFill>
                  <a:srgbClr val="FFFF00"/>
                </a:solidFill>
              </a:rPr>
              <a:t>holds </a:t>
            </a:r>
            <a:r>
              <a:rPr lang="en-US" sz="4800" b="1" dirty="0">
                <a:solidFill>
                  <a:srgbClr val="FFFF00"/>
                </a:solidFill>
              </a:rPr>
              <a:t>for believers, unbelievers and the </a:t>
            </a:r>
            <a:r>
              <a:rPr lang="en-US" sz="4800" b="1" dirty="0" smtClean="0">
                <a:solidFill>
                  <a:srgbClr val="FFFF00"/>
                </a:solidFill>
              </a:rPr>
              <a:t>world,</a:t>
            </a:r>
            <a:endParaRPr lang="en-US" sz="48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Here’s what </a:t>
            </a:r>
            <a:r>
              <a:rPr lang="en-US" sz="4800" b="1" dirty="0">
                <a:solidFill>
                  <a:srgbClr val="FFFF00"/>
                </a:solidFill>
              </a:rPr>
              <a:t>the future </a:t>
            </a:r>
            <a:r>
              <a:rPr lang="en-US" sz="4800" b="1" dirty="0" smtClean="0">
                <a:solidFill>
                  <a:srgbClr val="FFFF00"/>
                </a:solidFill>
              </a:rPr>
              <a:t>holds, here’s what’s </a:t>
            </a:r>
            <a:r>
              <a:rPr lang="en-US" sz="4800" b="1" dirty="0">
                <a:solidFill>
                  <a:srgbClr val="FFFF00"/>
                </a:solidFill>
              </a:rPr>
              <a:t>coming down the </a:t>
            </a:r>
            <a:r>
              <a:rPr lang="en-US" sz="4800" b="1" dirty="0" smtClean="0">
                <a:solidFill>
                  <a:srgbClr val="FFFF00"/>
                </a:solidFill>
              </a:rPr>
              <a:t>road:</a:t>
            </a:r>
            <a:endParaRPr lang="en-US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78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Time as we know it then will end; unbelievers will stand before Jesus at the Great White Throne.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But God’s story ends with good news; He has prepared a place where He will live forever with His own!</a:t>
            </a:r>
            <a:endParaRPr lang="en-US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5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That’s what the future </a:t>
            </a:r>
            <a:r>
              <a:rPr lang="en-US" sz="4800" b="1" dirty="0" smtClean="0">
                <a:solidFill>
                  <a:schemeClr val="bg1"/>
                </a:solidFill>
              </a:rPr>
              <a:t>holds for b</a:t>
            </a:r>
            <a:r>
              <a:rPr lang="en-US" sz="4800" b="1" dirty="0" smtClean="0">
                <a:solidFill>
                  <a:schemeClr val="bg1"/>
                </a:solidFill>
              </a:rPr>
              <a:t>elievers, unbelievers, and the world.</a:t>
            </a:r>
            <a:endParaRPr lang="en-US" sz="4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That’s </a:t>
            </a:r>
            <a:r>
              <a:rPr lang="en-US" sz="4800" b="1" dirty="0">
                <a:solidFill>
                  <a:schemeClr val="bg1"/>
                </a:solidFill>
              </a:rPr>
              <a:t>what it </a:t>
            </a:r>
            <a:r>
              <a:rPr lang="en-US" sz="4800" b="1" dirty="0" smtClean="0">
                <a:solidFill>
                  <a:schemeClr val="bg1"/>
                </a:solidFill>
              </a:rPr>
              <a:t>holds, that’s what’s coming down the road.</a:t>
            </a:r>
          </a:p>
          <a:p>
            <a:pPr marL="0" indent="0">
              <a:buNone/>
            </a:pPr>
            <a:endParaRPr lang="en-US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That’s what the future holds!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04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God’s Word says that if we believe; simply trusting in what Jesus did and Him receive,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Add nothing from the things we’ve done—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Then we’ll have the gift of life God offers from His Son.</a:t>
            </a:r>
            <a:endParaRPr lang="en-US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20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8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438400"/>
            <a:ext cx="8991600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Chrono Bridge Song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75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God</a:t>
            </a:r>
            <a:r>
              <a:rPr lang="en-US" sz="4800" b="1" dirty="0">
                <a:solidFill>
                  <a:srgbClr val="FFFF00"/>
                </a:solidFill>
              </a:rPr>
              <a:t> created all there is.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   Man</a:t>
            </a:r>
            <a:r>
              <a:rPr lang="en-US" sz="4800" b="1" dirty="0" smtClean="0">
                <a:solidFill>
                  <a:srgbClr val="FFFF00"/>
                </a:solidFill>
              </a:rPr>
              <a:t> is responsible </a:t>
            </a:r>
            <a:r>
              <a:rPr lang="en-US" sz="4800" b="1" dirty="0">
                <a:solidFill>
                  <a:srgbClr val="FFFF00"/>
                </a:solidFill>
              </a:rPr>
              <a:t>to Him.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      Sin</a:t>
            </a:r>
            <a:r>
              <a:rPr lang="en-US" sz="4800" b="1" dirty="0">
                <a:solidFill>
                  <a:srgbClr val="FFFF00"/>
                </a:solidFill>
              </a:rPr>
              <a:t>, it separated them.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         Death</a:t>
            </a:r>
            <a:r>
              <a:rPr lang="en-US" sz="4800" b="1" dirty="0" smtClean="0">
                <a:solidFill>
                  <a:srgbClr val="FFFF00"/>
                </a:solidFill>
              </a:rPr>
              <a:t> is </a:t>
            </a:r>
            <a:r>
              <a:rPr lang="en-US" sz="4800" b="1" dirty="0">
                <a:solidFill>
                  <a:srgbClr val="FFFF00"/>
                </a:solidFill>
              </a:rPr>
              <a:t>the punishment for sin.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            Christ</a:t>
            </a:r>
            <a:r>
              <a:rPr lang="en-US" sz="4800" b="1" dirty="0" smtClean="0">
                <a:solidFill>
                  <a:srgbClr val="FFFF00"/>
                </a:solidFill>
              </a:rPr>
              <a:t> </a:t>
            </a:r>
            <a:r>
              <a:rPr lang="en-US" sz="4800" b="1" dirty="0">
                <a:solidFill>
                  <a:srgbClr val="FFFF00"/>
                </a:solidFill>
              </a:rPr>
              <a:t>became our sacrifice.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  On the </a:t>
            </a:r>
            <a:r>
              <a:rPr lang="en-US" sz="4800" b="1" dirty="0">
                <a:solidFill>
                  <a:schemeClr val="bg1"/>
                </a:solidFill>
              </a:rPr>
              <a:t>cross</a:t>
            </a:r>
            <a:r>
              <a:rPr lang="en-US" sz="4800" b="1" dirty="0">
                <a:solidFill>
                  <a:srgbClr val="FFFF00"/>
                </a:solidFill>
              </a:rPr>
              <a:t> he died for you and me.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That through </a:t>
            </a:r>
            <a:r>
              <a:rPr lang="en-US" sz="4800" b="1" dirty="0">
                <a:solidFill>
                  <a:schemeClr val="bg1"/>
                </a:solidFill>
              </a:rPr>
              <a:t>faith</a:t>
            </a:r>
            <a:r>
              <a:rPr lang="en-US" sz="4800" b="1" dirty="0">
                <a:solidFill>
                  <a:srgbClr val="FFFF00"/>
                </a:solidFill>
              </a:rPr>
              <a:t>, that’s trusting now in Christ.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We can have eternal </a:t>
            </a:r>
            <a:r>
              <a:rPr lang="en-US" sz="4800" b="1" dirty="0">
                <a:solidFill>
                  <a:schemeClr val="bg1"/>
                </a:solidFill>
              </a:rPr>
              <a:t>life</a:t>
            </a:r>
            <a:r>
              <a:rPr lang="en-US" sz="4800" b="1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733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4478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God!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4400" y="609600"/>
            <a:ext cx="1447800" cy="838200"/>
          </a:xfrm>
          <a:prstGeom prst="rect">
            <a:avLst/>
          </a:prstGeom>
        </p:spPr>
        <p:txBody>
          <a:bodyPr vert="horz" lIns="89048" tIns="44525" rIns="89048" bIns="44525" rtlCol="0">
            <a:normAutofit fontScale="92500"/>
          </a:bodyPr>
          <a:lstStyle>
            <a:lvl1pPr marL="334202" indent="-334202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3915" indent="-278570" algn="l" defTabSz="89111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13861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9370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04910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50438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5973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41507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87029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Man!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64425" y="1143000"/>
            <a:ext cx="1447800" cy="838200"/>
          </a:xfrm>
          <a:prstGeom prst="rect">
            <a:avLst/>
          </a:prstGeom>
        </p:spPr>
        <p:txBody>
          <a:bodyPr vert="horz" lIns="89048" tIns="44525" rIns="89048" bIns="44525" rtlCol="0">
            <a:normAutofit/>
          </a:bodyPr>
          <a:lstStyle>
            <a:lvl1pPr marL="334202" indent="-334202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3915" indent="-278570" algn="l" defTabSz="89111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13861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9370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04910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50438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5973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41507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87029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Sin!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514600" y="1752600"/>
            <a:ext cx="1905000" cy="838200"/>
          </a:xfrm>
          <a:prstGeom prst="rect">
            <a:avLst/>
          </a:prstGeom>
        </p:spPr>
        <p:txBody>
          <a:bodyPr vert="horz" lIns="89048" tIns="44525" rIns="89048" bIns="44525" rtlCol="0">
            <a:normAutofit/>
          </a:bodyPr>
          <a:lstStyle>
            <a:lvl1pPr marL="334202" indent="-334202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3915" indent="-278570" algn="l" defTabSz="89111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13861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9370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04910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50438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5973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41507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87029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Death!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962400" y="2362200"/>
            <a:ext cx="1752600" cy="838200"/>
          </a:xfrm>
          <a:prstGeom prst="rect">
            <a:avLst/>
          </a:prstGeom>
        </p:spPr>
        <p:txBody>
          <a:bodyPr vert="horz" lIns="89048" tIns="44525" rIns="89048" bIns="44525" rtlCol="0">
            <a:normAutofit fontScale="92500"/>
          </a:bodyPr>
          <a:lstStyle>
            <a:lvl1pPr marL="334202" indent="-334202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3915" indent="-278570" algn="l" defTabSz="89111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13861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9370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04910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50438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5973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41507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87029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Christ!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181600" y="2895600"/>
            <a:ext cx="1752600" cy="838200"/>
          </a:xfrm>
          <a:prstGeom prst="rect">
            <a:avLst/>
          </a:prstGeom>
        </p:spPr>
        <p:txBody>
          <a:bodyPr vert="horz" lIns="89048" tIns="44525" rIns="89048" bIns="44525" rtlCol="0">
            <a:normAutofit/>
          </a:bodyPr>
          <a:lstStyle>
            <a:lvl1pPr marL="334202" indent="-334202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3915" indent="-278570" algn="l" defTabSz="89111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13861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9370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04910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50438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5973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41507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87029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Cross!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477000" y="3581400"/>
            <a:ext cx="1752600" cy="838200"/>
          </a:xfrm>
          <a:prstGeom prst="rect">
            <a:avLst/>
          </a:prstGeom>
        </p:spPr>
        <p:txBody>
          <a:bodyPr vert="horz" lIns="89048" tIns="44525" rIns="89048" bIns="44525" rtlCol="0">
            <a:normAutofit/>
          </a:bodyPr>
          <a:lstStyle>
            <a:lvl1pPr marL="334202" indent="-334202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3915" indent="-278570" algn="l" defTabSz="89111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13861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9370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04910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50438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5973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41507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87029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Faith!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14600" y="4229100"/>
            <a:ext cx="6629400" cy="838200"/>
          </a:xfrm>
          <a:prstGeom prst="rect">
            <a:avLst/>
          </a:prstGeom>
        </p:spPr>
        <p:txBody>
          <a:bodyPr vert="horz" lIns="89048" tIns="44525" rIns="89048" bIns="44525" rtlCol="0">
            <a:normAutofit/>
          </a:bodyPr>
          <a:lstStyle>
            <a:lvl1pPr marL="334202" indent="-334202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3915" indent="-278570" algn="l" defTabSz="89111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13861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9370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04910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50438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5973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41507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87029" indent="-222620" algn="l" defTabSz="89111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We can have eternal life!</a:t>
            </a:r>
            <a:endParaRPr lang="en-US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49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8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Life that never will have an end, we’ll live in peace with God and men,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When we leave this world then we will be with Jesus eternally!</a:t>
            </a:r>
          </a:p>
        </p:txBody>
      </p:sp>
    </p:spTree>
    <p:extLst>
      <p:ext uri="{BB962C8B-B14F-4D97-AF65-F5344CB8AC3E}">
        <p14:creationId xmlns:p14="http://schemas.microsoft.com/office/powerpoint/2010/main" val="17016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Come along and we’ll sing a song about God’s Big Story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Come join us me as we talk and as we walk across God’s bridge of history.</a:t>
            </a:r>
          </a:p>
        </p:txBody>
      </p:sp>
    </p:spTree>
    <p:extLst>
      <p:ext uri="{BB962C8B-B14F-4D97-AF65-F5344CB8AC3E}">
        <p14:creationId xmlns:p14="http://schemas.microsoft.com/office/powerpoint/2010/main" val="11155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It starts at the very beginning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And continues until there’s no end.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We will learn all eight of the important truths which God included in His Big Story!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43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Come along and we’ll sing a song about God’s Big Story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Come join us me as we talk and as we walk across God’s bridge of history.</a:t>
            </a:r>
          </a:p>
        </p:txBody>
      </p:sp>
    </p:spTree>
    <p:extLst>
      <p:ext uri="{BB962C8B-B14F-4D97-AF65-F5344CB8AC3E}">
        <p14:creationId xmlns:p14="http://schemas.microsoft.com/office/powerpoint/2010/main" val="383221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564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Go and Tell the Story!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Thomas; Jim Ruff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21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 of His love.</a:t>
            </a:r>
          </a:p>
        </p:txBody>
      </p:sp>
    </p:spTree>
    <p:extLst>
      <p:ext uri="{BB962C8B-B14F-4D97-AF65-F5344CB8AC3E}">
        <p14:creationId xmlns:p14="http://schemas.microsoft.com/office/powerpoint/2010/main" val="40513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 of His love.</a:t>
            </a:r>
          </a:p>
        </p:txBody>
      </p:sp>
      <p:sp>
        <p:nvSpPr>
          <p:cNvPr id="4" name="Up Arrow 3"/>
          <p:cNvSpPr/>
          <p:nvPr/>
        </p:nvSpPr>
        <p:spPr>
          <a:xfrm rot="7850501">
            <a:off x="7322762" y="942129"/>
            <a:ext cx="685800" cy="1219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07" tIns="45654" rIns="91307" bIns="45654" rtlCol="0" anchor="ctr"/>
          <a:lstStyle/>
          <a:p>
            <a:pPr algn="ctr" defTabSz="891117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All-knowing, powerful, holy God,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Eternal and wise, self-sufficient and kind.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Before all the mountains were born on the earth,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He existed, Beginning and End.</a:t>
            </a:r>
          </a:p>
        </p:txBody>
      </p:sp>
    </p:spTree>
    <p:extLst>
      <p:ext uri="{BB962C8B-B14F-4D97-AF65-F5344CB8AC3E}">
        <p14:creationId xmlns:p14="http://schemas.microsoft.com/office/powerpoint/2010/main" val="26016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God then created </a:t>
            </a:r>
            <a:r>
              <a:rPr lang="en-US" sz="48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everything</a:t>
            </a:r>
            <a:r>
              <a:rPr lang="en-US" sz="48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The sun, moon, and starts while the angels all sing.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All fish, birds and animals and finally Man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Are created by God’s mighty hand.</a:t>
            </a:r>
          </a:p>
        </p:txBody>
      </p:sp>
    </p:spTree>
    <p:extLst>
      <p:ext uri="{BB962C8B-B14F-4D97-AF65-F5344CB8AC3E}">
        <p14:creationId xmlns:p14="http://schemas.microsoft.com/office/powerpoint/2010/main" val="35287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 of His love.</a:t>
            </a:r>
          </a:p>
        </p:txBody>
      </p:sp>
    </p:spTree>
    <p:extLst>
      <p:ext uri="{BB962C8B-B14F-4D97-AF65-F5344CB8AC3E}">
        <p14:creationId xmlns:p14="http://schemas.microsoft.com/office/powerpoint/2010/main" val="419670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 of His love.</a:t>
            </a:r>
          </a:p>
        </p:txBody>
      </p:sp>
      <p:sp>
        <p:nvSpPr>
          <p:cNvPr id="4" name="Up Arrow 3"/>
          <p:cNvSpPr/>
          <p:nvPr/>
        </p:nvSpPr>
        <p:spPr>
          <a:xfrm rot="7850501">
            <a:off x="7322762" y="942129"/>
            <a:ext cx="685800" cy="1219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07" tIns="45654" rIns="91307" bIns="45654" rtlCol="0" anchor="ctr"/>
          <a:lstStyle/>
          <a:p>
            <a:pPr algn="ctr" defTabSz="891117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49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Man chose to disobey holy God,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Creating a barrier between him and God.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The payment for sin is death for all of mankind,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We’re left hopelessly lost and blind.</a:t>
            </a:r>
          </a:p>
        </p:txBody>
      </p:sp>
    </p:spTree>
    <p:extLst>
      <p:ext uri="{BB962C8B-B14F-4D97-AF65-F5344CB8AC3E}">
        <p14:creationId xmlns:p14="http://schemas.microsoft.com/office/powerpoint/2010/main" val="209570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 of His love.</a:t>
            </a:r>
          </a:p>
        </p:txBody>
      </p:sp>
    </p:spTree>
    <p:extLst>
      <p:ext uri="{BB962C8B-B14F-4D97-AF65-F5344CB8AC3E}">
        <p14:creationId xmlns:p14="http://schemas.microsoft.com/office/powerpoint/2010/main" val="255472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It starts at the very beginning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And continues until there’s no end.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We will learn all eight of the important truths which God included in His Big Story!</a:t>
            </a:r>
          </a:p>
        </p:txBody>
      </p:sp>
    </p:spTree>
    <p:extLst>
      <p:ext uri="{BB962C8B-B14F-4D97-AF65-F5344CB8AC3E}">
        <p14:creationId xmlns:p14="http://schemas.microsoft.com/office/powerpoint/2010/main" val="8363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 of His love.</a:t>
            </a:r>
          </a:p>
        </p:txBody>
      </p:sp>
      <p:sp>
        <p:nvSpPr>
          <p:cNvPr id="2" name="Up Arrow 1"/>
          <p:cNvSpPr/>
          <p:nvPr/>
        </p:nvSpPr>
        <p:spPr>
          <a:xfrm rot="2212891">
            <a:off x="7322762" y="693402"/>
            <a:ext cx="685800" cy="1219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07" tIns="45654" rIns="91307" bIns="45654" rtlCol="0" anchor="ctr"/>
          <a:lstStyle/>
          <a:p>
            <a:pPr algn="ctr" defTabSz="891117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04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Hope lost! Such cost!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What can be done?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Hope found!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Grace abounds, God will send someone!</a:t>
            </a:r>
          </a:p>
        </p:txBody>
      </p:sp>
    </p:spTree>
    <p:extLst>
      <p:ext uri="{BB962C8B-B14F-4D97-AF65-F5344CB8AC3E}">
        <p14:creationId xmlns:p14="http://schemas.microsoft.com/office/powerpoint/2010/main" val="417272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 of His love.</a:t>
            </a:r>
          </a:p>
        </p:txBody>
      </p:sp>
    </p:spTree>
    <p:extLst>
      <p:ext uri="{BB962C8B-B14F-4D97-AF65-F5344CB8AC3E}">
        <p14:creationId xmlns:p14="http://schemas.microsoft.com/office/powerpoint/2010/main" val="213735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 of His love.</a:t>
            </a:r>
          </a:p>
        </p:txBody>
      </p:sp>
      <p:sp>
        <p:nvSpPr>
          <p:cNvPr id="4" name="Up Arrow 3"/>
          <p:cNvSpPr/>
          <p:nvPr/>
        </p:nvSpPr>
        <p:spPr>
          <a:xfrm rot="7850501">
            <a:off x="7322762" y="942129"/>
            <a:ext cx="685800" cy="1219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07" tIns="45654" rIns="91307" bIns="45654" rtlCol="0" anchor="ctr"/>
          <a:lstStyle/>
          <a:p>
            <a:pPr algn="ctr" defTabSz="891117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87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Jesus, as holy God and perfect man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Came down to the earth to complete God’s plan.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He died on the cross and then He rose from the dead, paying for our sin just as prophets said.</a:t>
            </a:r>
          </a:p>
        </p:txBody>
      </p:sp>
    </p:spTree>
    <p:extLst>
      <p:ext uri="{BB962C8B-B14F-4D97-AF65-F5344CB8AC3E}">
        <p14:creationId xmlns:p14="http://schemas.microsoft.com/office/powerpoint/2010/main" val="404328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99FF66"/>
                </a:solidFill>
              </a:rPr>
              <a:t>Now if by faith we trust in Jesus’ Name— He’ll cancel our debt,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99FF66"/>
                </a:solidFill>
              </a:rPr>
              <a:t>Take away all our shame.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99FF66"/>
                </a:solidFill>
              </a:rPr>
              <a:t>He’ll give us abundant life, His blessings outpour.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99FF66"/>
                </a:solidFill>
              </a:rPr>
              <a:t>We’ll live in paradise for evermore!</a:t>
            </a:r>
          </a:p>
        </p:txBody>
      </p:sp>
    </p:spTree>
    <p:extLst>
      <p:ext uri="{BB962C8B-B14F-4D97-AF65-F5344CB8AC3E}">
        <p14:creationId xmlns:p14="http://schemas.microsoft.com/office/powerpoint/2010/main" val="338265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 of His love.</a:t>
            </a:r>
          </a:p>
        </p:txBody>
      </p:sp>
    </p:spTree>
    <p:extLst>
      <p:ext uri="{BB962C8B-B14F-4D97-AF65-F5344CB8AC3E}">
        <p14:creationId xmlns:p14="http://schemas.microsoft.com/office/powerpoint/2010/main" val="47978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 of His love.</a:t>
            </a:r>
          </a:p>
        </p:txBody>
      </p:sp>
      <p:sp>
        <p:nvSpPr>
          <p:cNvPr id="4" name="Up Arrow 3"/>
          <p:cNvSpPr/>
          <p:nvPr/>
        </p:nvSpPr>
        <p:spPr>
          <a:xfrm rot="2212891">
            <a:off x="7322762" y="693402"/>
            <a:ext cx="685800" cy="1219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07" tIns="45654" rIns="91307" bIns="45654" rtlCol="0" anchor="ctr"/>
          <a:lstStyle/>
          <a:p>
            <a:pPr algn="ctr" defTabSz="891117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0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Hope lost! Such cost!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What can be done?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Hope found!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Grace abounds, through God’s Son!</a:t>
            </a:r>
          </a:p>
        </p:txBody>
      </p:sp>
    </p:spTree>
    <p:extLst>
      <p:ext uri="{BB962C8B-B14F-4D97-AF65-F5344CB8AC3E}">
        <p14:creationId xmlns:p14="http://schemas.microsoft.com/office/powerpoint/2010/main" val="270952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 and tell the story of His love.</a:t>
            </a:r>
          </a:p>
        </p:txBody>
      </p:sp>
    </p:spTree>
    <p:extLst>
      <p:ext uri="{BB962C8B-B14F-4D97-AF65-F5344CB8AC3E}">
        <p14:creationId xmlns:p14="http://schemas.microsoft.com/office/powerpoint/2010/main" val="299912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Before time and space began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The Eternal, the </a:t>
            </a:r>
            <a:r>
              <a:rPr lang="en-US" sz="4800" b="1" dirty="0" smtClean="0">
                <a:solidFill>
                  <a:srgbClr val="FFFF00"/>
                </a:solidFill>
              </a:rPr>
              <a:t>Almighty </a:t>
            </a:r>
            <a:r>
              <a:rPr lang="en-US" sz="4800" b="1" dirty="0">
                <a:solidFill>
                  <a:srgbClr val="FFFF00"/>
                </a:solidFill>
              </a:rPr>
              <a:t>One made His plan.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Then He made the Universe,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And all living things on planet earth.</a:t>
            </a:r>
          </a:p>
        </p:txBody>
      </p:sp>
    </p:spTree>
    <p:extLst>
      <p:ext uri="{BB962C8B-B14F-4D97-AF65-F5344CB8AC3E}">
        <p14:creationId xmlns:p14="http://schemas.microsoft.com/office/powerpoint/2010/main" val="222536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 and tell the story of His love...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…of His love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…of His love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…of His love!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8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That Slithery Snake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54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God made angels beautiful, intelligent and bright!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But one wanted to be brightest, Brighter than the Light!</a:t>
            </a:r>
          </a:p>
        </p:txBody>
      </p:sp>
    </p:spTree>
    <p:extLst>
      <p:ext uri="{BB962C8B-B14F-4D97-AF65-F5344CB8AC3E}">
        <p14:creationId xmlns:p14="http://schemas.microsoft.com/office/powerpoint/2010/main" val="101504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He rebelled, went his own way;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Lucifer was his name.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He was judged by God who threw him out;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Out of Heaven in shame.</a:t>
            </a:r>
          </a:p>
        </p:txBody>
      </p:sp>
    </p:spTree>
    <p:extLst>
      <p:ext uri="{BB962C8B-B14F-4D97-AF65-F5344CB8AC3E}">
        <p14:creationId xmlns:p14="http://schemas.microsoft.com/office/powerpoint/2010/main" val="140895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Satan tempted Eve to eat the fruit God said to shun.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He said it would make her wise and make her like ‘the One.’</a:t>
            </a:r>
          </a:p>
        </p:txBody>
      </p:sp>
    </p:spTree>
    <p:extLst>
      <p:ext uri="{BB962C8B-B14F-4D97-AF65-F5344CB8AC3E}">
        <p14:creationId xmlns:p14="http://schemas.microsoft.com/office/powerpoint/2010/main" val="317292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It looked good to eat and give her all the wisdom she would need.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So she ate and gave it to her husband;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Adam also did the deed.</a:t>
            </a:r>
          </a:p>
        </p:txBody>
      </p:sp>
    </p:spTree>
    <p:extLst>
      <p:ext uri="{BB962C8B-B14F-4D97-AF65-F5344CB8AC3E}">
        <p14:creationId xmlns:p14="http://schemas.microsoft.com/office/powerpoint/2010/main" val="154179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Once they ate the fruit their eyes were opened and they saw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They were naked and that they had disobeyed their God!</a:t>
            </a:r>
          </a:p>
        </p:txBody>
      </p:sp>
    </p:spTree>
    <p:extLst>
      <p:ext uri="{BB962C8B-B14F-4D97-AF65-F5344CB8AC3E}">
        <p14:creationId xmlns:p14="http://schemas.microsoft.com/office/powerpoint/2010/main" val="227462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Spiritually they died that day;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Guilty, fearful, full of shame.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And one day they physically would die— Eternally if no one came.</a:t>
            </a:r>
          </a:p>
        </p:txBody>
      </p:sp>
    </p:spTree>
    <p:extLst>
      <p:ext uri="{BB962C8B-B14F-4D97-AF65-F5344CB8AC3E}">
        <p14:creationId xmlns:p14="http://schemas.microsoft.com/office/powerpoint/2010/main" val="210360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But the story does not end there;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God announced His plan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That would conquer Satan and would free the captive man.</a:t>
            </a:r>
          </a:p>
        </p:txBody>
      </p:sp>
    </p:spTree>
    <p:extLst>
      <p:ext uri="{BB962C8B-B14F-4D97-AF65-F5344CB8AC3E}">
        <p14:creationId xmlns:p14="http://schemas.microsoft.com/office/powerpoint/2010/main" val="348199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The first woman and the first man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Were placed by God in a beautiful land.</a:t>
            </a:r>
          </a:p>
          <a:p>
            <a:pPr marL="0" indent="0">
              <a:buNone/>
            </a:pPr>
            <a:endParaRPr lang="en-US" sz="48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God often came to meet them there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And walk in the garden with this pair.</a:t>
            </a:r>
          </a:p>
        </p:txBody>
      </p:sp>
    </p:spTree>
    <p:extLst>
      <p:ext uri="{BB962C8B-B14F-4D97-AF65-F5344CB8AC3E}">
        <p14:creationId xmlns:p14="http://schemas.microsoft.com/office/powerpoint/2010/main" val="54903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War would come between the Seed Of woman and the Serpent’s seed;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Hers would suffer at the Serpent’s hand,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But He’d crush the Serpent’s head!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70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8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What They Needed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24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Adam and Eve had disobeyed and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Tried to cover their shame.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Their sewing of fig leaves was not sufficient,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Their hiding was not just a game.</a:t>
            </a:r>
          </a:p>
        </p:txBody>
      </p:sp>
    </p:spTree>
    <p:extLst>
      <p:ext uri="{BB962C8B-B14F-4D97-AF65-F5344CB8AC3E}">
        <p14:creationId xmlns:p14="http://schemas.microsoft.com/office/powerpoint/2010/main" val="285232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But God had a plan to rescue them; 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To cover them well and to show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His plan for all time that would deal with sin—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The blood of innocence must flow.</a:t>
            </a:r>
          </a:p>
        </p:txBody>
      </p:sp>
    </p:spTree>
    <p:extLst>
      <p:ext uri="{BB962C8B-B14F-4D97-AF65-F5344CB8AC3E}">
        <p14:creationId xmlns:p14="http://schemas.microsoft.com/office/powerpoint/2010/main" val="170124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FF7C80"/>
                </a:solidFill>
              </a:rPr>
              <a:t>Coverings— that’s what they needed.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7C80"/>
                </a:solidFill>
              </a:rPr>
              <a:t>Coverings— to hide their guilt.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7C80"/>
                </a:solidFill>
              </a:rPr>
              <a:t>Coverings— what God provided.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7C80"/>
                </a:solidFill>
              </a:rPr>
              <a:t>So the blood of lambs was spilt.</a:t>
            </a:r>
          </a:p>
        </p:txBody>
      </p:sp>
    </p:spTree>
    <p:extLst>
      <p:ext uri="{BB962C8B-B14F-4D97-AF65-F5344CB8AC3E}">
        <p14:creationId xmlns:p14="http://schemas.microsoft.com/office/powerpoint/2010/main" val="410232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FFFF00"/>
                </a:solidFill>
              </a:rPr>
              <a:t>Adam and Eve still living in the  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FF00"/>
                </a:solidFill>
              </a:rPr>
              <a:t>Garden paradise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FF00"/>
                </a:solidFill>
              </a:rPr>
              <a:t>Could eat from the Tree of Life forever,  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FF00"/>
                </a:solidFill>
              </a:rPr>
              <a:t>But constantly live in their sin.</a:t>
            </a:r>
          </a:p>
        </p:txBody>
      </p:sp>
    </p:spTree>
    <p:extLst>
      <p:ext uri="{BB962C8B-B14F-4D97-AF65-F5344CB8AC3E}">
        <p14:creationId xmlns:p14="http://schemas.microsoft.com/office/powerpoint/2010/main" val="262799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FFFF00"/>
                </a:solidFill>
              </a:rPr>
              <a:t>So Justice and Grace work hand in hand: the judgment is that they must leave.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FF00"/>
                </a:solidFill>
              </a:rPr>
              <a:t>The grace is that sin will not reign forever.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FF00"/>
                </a:solidFill>
              </a:rPr>
              <a:t>The couple’s glad— but still they grieve.</a:t>
            </a:r>
          </a:p>
        </p:txBody>
      </p:sp>
    </p:spTree>
    <p:extLst>
      <p:ext uri="{BB962C8B-B14F-4D97-AF65-F5344CB8AC3E}">
        <p14:creationId xmlns:p14="http://schemas.microsoft.com/office/powerpoint/2010/main" val="253397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FF7C80"/>
                </a:solidFill>
              </a:rPr>
              <a:t>Banishment— that’s what they needed.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7C80"/>
                </a:solidFill>
              </a:rPr>
              <a:t>Banishment—Judgment and Grace.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7C80"/>
                </a:solidFill>
              </a:rPr>
              <a:t>Banishment— what God provided.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7C80"/>
                </a:solidFill>
              </a:rPr>
              <a:t>So God sent them from that place.</a:t>
            </a:r>
          </a:p>
        </p:txBody>
      </p:sp>
    </p:spTree>
    <p:extLst>
      <p:ext uri="{BB962C8B-B14F-4D97-AF65-F5344CB8AC3E}">
        <p14:creationId xmlns:p14="http://schemas.microsoft.com/office/powerpoint/2010/main" val="132866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Years passed and Man continued to sin, things got worse and worse.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The thoughts and intents of their hearts were evil,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A worldwide flood was their curse.</a:t>
            </a:r>
          </a:p>
        </p:txBody>
      </p:sp>
    </p:spTree>
    <p:extLst>
      <p:ext uri="{BB962C8B-B14F-4D97-AF65-F5344CB8AC3E}">
        <p14:creationId xmlns:p14="http://schemas.microsoft.com/office/powerpoint/2010/main" val="385787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Come along and we’ll sing a song about God’s Big Story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Come join us me as we talk and as we walk across God’s bridge of history.</a:t>
            </a:r>
          </a:p>
        </p:txBody>
      </p:sp>
    </p:spTree>
    <p:extLst>
      <p:ext uri="{BB962C8B-B14F-4D97-AF65-F5344CB8AC3E}">
        <p14:creationId xmlns:p14="http://schemas.microsoft.com/office/powerpoint/2010/main" val="258140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But Noah found favor in God’s eyes; 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Who made him righteous and new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So God said to Noah, “Go build an ark,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I’m going to start over with you.”</a:t>
            </a:r>
          </a:p>
        </p:txBody>
      </p:sp>
    </p:spTree>
    <p:extLst>
      <p:ext uri="{BB962C8B-B14F-4D97-AF65-F5344CB8AC3E}">
        <p14:creationId xmlns:p14="http://schemas.microsoft.com/office/powerpoint/2010/main" val="177769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FF7C80"/>
                </a:solidFill>
              </a:rPr>
              <a:t>Deliverance— that’s what they needed.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7C80"/>
                </a:solidFill>
              </a:rPr>
              <a:t>Deliverance—to save their lives.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7C80"/>
                </a:solidFill>
              </a:rPr>
              <a:t>Deliverance— what God provided.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7C80"/>
                </a:solidFill>
              </a:rPr>
              <a:t>For Noah, his sons, and all their wives.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02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8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God Told Abraham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Kelly Craig; Gil Thomas; Susan Cook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Kelly Craig;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2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850"/>
            <a:ext cx="9248776" cy="640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741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1"/>
            <a:ext cx="89154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/>
              <a:t>“I will bless you there,</a:t>
            </a:r>
          </a:p>
          <a:p>
            <a:pPr marL="0" indent="0">
              <a:buNone/>
            </a:pPr>
            <a:r>
              <a:rPr lang="en-US" sz="5400" b="1" dirty="0"/>
              <a:t>And for you I’ll care, </a:t>
            </a:r>
            <a:br>
              <a:rPr lang="en-US" sz="5400" b="1" dirty="0"/>
            </a:br>
            <a:r>
              <a:rPr lang="en-US" sz="5400" b="1" dirty="0"/>
              <a:t>I’ll give you children there</a:t>
            </a:r>
          </a:p>
          <a:p>
            <a:pPr marL="0" indent="0">
              <a:buNone/>
            </a:pPr>
            <a:r>
              <a:rPr lang="en-US" sz="5400" b="1" dirty="0"/>
              <a:t>Through you wife.”</a:t>
            </a:r>
          </a:p>
        </p:txBody>
      </p:sp>
    </p:spTree>
    <p:extLst>
      <p:ext uri="{BB962C8B-B14F-4D97-AF65-F5344CB8AC3E}">
        <p14:creationId xmlns:p14="http://schemas.microsoft.com/office/powerpoint/2010/main" val="263871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1"/>
            <a:ext cx="89154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/>
              <a:t>“Through you I’ll bless the nations of the earth, </a:t>
            </a:r>
          </a:p>
          <a:p>
            <a:pPr marL="0" indent="0">
              <a:buNone/>
            </a:pPr>
            <a:r>
              <a:rPr lang="en-US" sz="5400" b="1" dirty="0"/>
              <a:t>And there I will make your name great!”</a:t>
            </a:r>
          </a:p>
        </p:txBody>
      </p:sp>
    </p:spTree>
    <p:extLst>
      <p:ext uri="{BB962C8B-B14F-4D97-AF65-F5344CB8AC3E}">
        <p14:creationId xmlns:p14="http://schemas.microsoft.com/office/powerpoint/2010/main" val="348626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1"/>
            <a:ext cx="89154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/>
              <a:t>“So obey Me, Abraham,</a:t>
            </a:r>
          </a:p>
          <a:p>
            <a:pPr marL="0" indent="0">
              <a:buNone/>
            </a:pPr>
            <a:r>
              <a:rPr lang="en-US" sz="5400" b="1" dirty="0"/>
              <a:t>Go to the promised land</a:t>
            </a:r>
          </a:p>
          <a:p>
            <a:pPr marL="0" indent="0">
              <a:buNone/>
            </a:pPr>
            <a:r>
              <a:rPr lang="en-US" sz="5400" b="1" dirty="0"/>
              <a:t>And I will make you great.”</a:t>
            </a:r>
          </a:p>
        </p:txBody>
      </p:sp>
    </p:spTree>
    <p:extLst>
      <p:ext uri="{BB962C8B-B14F-4D97-AF65-F5344CB8AC3E}">
        <p14:creationId xmlns:p14="http://schemas.microsoft.com/office/powerpoint/2010/main" val="162321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1"/>
            <a:ext cx="89154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/>
              <a:t>The promised child, he came,</a:t>
            </a:r>
          </a:p>
          <a:p>
            <a:pPr marL="0" indent="0">
              <a:buNone/>
            </a:pPr>
            <a:r>
              <a:rPr lang="en-US" sz="5400" b="1" dirty="0"/>
              <a:t>Isaac was his name,</a:t>
            </a:r>
          </a:p>
          <a:p>
            <a:pPr marL="0" indent="0">
              <a:buNone/>
            </a:pPr>
            <a:r>
              <a:rPr lang="en-US" sz="5400" b="1" dirty="0"/>
              <a:t>Sarah and Abraham </a:t>
            </a:r>
          </a:p>
          <a:p>
            <a:pPr marL="0" indent="0">
              <a:buNone/>
            </a:pPr>
            <a:r>
              <a:rPr lang="en-US" sz="5400" b="1" dirty="0"/>
              <a:t>Laughed for joy!</a:t>
            </a:r>
          </a:p>
        </p:txBody>
      </p:sp>
    </p:spTree>
    <p:extLst>
      <p:ext uri="{BB962C8B-B14F-4D97-AF65-F5344CB8AC3E}">
        <p14:creationId xmlns:p14="http://schemas.microsoft.com/office/powerpoint/2010/main" val="417210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1"/>
            <a:ext cx="89154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/>
              <a:t>A child in their old age,</a:t>
            </a:r>
          </a:p>
          <a:p>
            <a:pPr marL="0" indent="0">
              <a:buNone/>
            </a:pPr>
            <a:r>
              <a:rPr lang="en-US" sz="5400" b="1" dirty="0"/>
              <a:t>Hearts were filled with praise!</a:t>
            </a:r>
          </a:p>
          <a:p>
            <a:pPr marL="0" indent="0">
              <a:buNone/>
            </a:pPr>
            <a:r>
              <a:rPr lang="en-US" sz="5400" b="1" dirty="0"/>
              <a:t>Nations would be blessed</a:t>
            </a:r>
          </a:p>
          <a:p>
            <a:pPr marL="0" indent="0">
              <a:buNone/>
            </a:pPr>
            <a:r>
              <a:rPr lang="en-US" sz="5400" b="1" dirty="0"/>
              <a:t>Through this boy.</a:t>
            </a:r>
          </a:p>
        </p:txBody>
      </p:sp>
    </p:spTree>
    <p:extLst>
      <p:ext uri="{BB962C8B-B14F-4D97-AF65-F5344CB8AC3E}">
        <p14:creationId xmlns:p14="http://schemas.microsoft.com/office/powerpoint/2010/main" val="168371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It starts at the very beginning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And continues until there’s no end.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We will learn all eight of the important truths which God included in His Big Story!</a:t>
            </a:r>
          </a:p>
        </p:txBody>
      </p:sp>
    </p:spTree>
    <p:extLst>
      <p:ext uri="{BB962C8B-B14F-4D97-AF65-F5344CB8AC3E}">
        <p14:creationId xmlns:p14="http://schemas.microsoft.com/office/powerpoint/2010/main" val="379374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1"/>
            <a:ext cx="89154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/>
              <a:t>But God wasn’t finished testing his faith.</a:t>
            </a:r>
          </a:p>
          <a:p>
            <a:pPr marL="0" indent="0">
              <a:buNone/>
            </a:pPr>
            <a:r>
              <a:rPr lang="en-US" sz="5400" b="1" dirty="0"/>
              <a:t>And Abraham chose to obey.</a:t>
            </a:r>
          </a:p>
        </p:txBody>
      </p:sp>
    </p:spTree>
    <p:extLst>
      <p:ext uri="{BB962C8B-B14F-4D97-AF65-F5344CB8AC3E}">
        <p14:creationId xmlns:p14="http://schemas.microsoft.com/office/powerpoint/2010/main" val="325820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1"/>
            <a:ext cx="89154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/>
              <a:t>So God blessed Abraham</a:t>
            </a:r>
          </a:p>
          <a:p>
            <a:pPr marL="0" indent="0">
              <a:buNone/>
            </a:pPr>
            <a:r>
              <a:rPr lang="en-US" sz="5400" b="1" dirty="0"/>
              <a:t>And gave him a ram</a:t>
            </a:r>
          </a:p>
          <a:p>
            <a:pPr marL="0" indent="0">
              <a:buNone/>
            </a:pPr>
            <a:r>
              <a:rPr lang="en-US" sz="5400" b="1" dirty="0"/>
              <a:t>They </a:t>
            </a:r>
            <a:r>
              <a:rPr lang="en-US" sz="5400" b="1" dirty="0" err="1"/>
              <a:t>wor</a:t>
            </a:r>
            <a:r>
              <a:rPr lang="en-US" sz="5400" b="1" dirty="0"/>
              <a:t>—shipped—</a:t>
            </a:r>
          </a:p>
          <a:p>
            <a:pPr marL="0" indent="0">
              <a:buNone/>
            </a:pPr>
            <a:r>
              <a:rPr lang="en-US" sz="5400" b="1" dirty="0"/>
              <a:t> God— that— day!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/>
              <a:t>Words: Kelly Craig; Gil Thomas; Susan Cook</a:t>
            </a:r>
          </a:p>
          <a:p>
            <a:pPr algn="r"/>
            <a:r>
              <a:rPr lang="en-US" sz="2400" dirty="0" smtClean="0"/>
              <a:t>Music: Kelly Craig; Gil Thomas and Seth Mitchell</a:t>
            </a:r>
          </a:p>
          <a:p>
            <a:pPr algn="r"/>
            <a:r>
              <a:rPr lang="en-US" sz="2400" dirty="0" smtClean="0"/>
              <a:t>© 2012 Sow and Harvest International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113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8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Faith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27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God came to Moses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              in a burning bush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He needed to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		respond with a hush:</a:t>
            </a:r>
          </a:p>
        </p:txBody>
      </p:sp>
    </p:spTree>
    <p:extLst>
      <p:ext uri="{BB962C8B-B14F-4D97-AF65-F5344CB8AC3E}">
        <p14:creationId xmlns:p14="http://schemas.microsoft.com/office/powerpoint/2010/main" val="6468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Faith to go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		right where You lead me,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Faith to go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		to Egypt’s land.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Faith to go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		confront the Pharaoh.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Faith to go fulfill Your plan.</a:t>
            </a:r>
          </a:p>
        </p:txBody>
      </p:sp>
    </p:spTree>
    <p:extLst>
      <p:ext uri="{BB962C8B-B14F-4D97-AF65-F5344CB8AC3E}">
        <p14:creationId xmlns:p14="http://schemas.microsoft.com/office/powerpoint/2010/main" val="162928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The final plague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			would soon— be here,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their firstborn would be saved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			if they— would say:</a:t>
            </a:r>
          </a:p>
        </p:txBody>
      </p:sp>
    </p:spTree>
    <p:extLst>
      <p:ext uri="{BB962C8B-B14F-4D97-AF65-F5344CB8AC3E}">
        <p14:creationId xmlns:p14="http://schemas.microsoft.com/office/powerpoint/2010/main" val="7992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Faith to do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                  just what You tell me, Kill the lamb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                  paint ‘round the door.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Faith to do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                  all You’ve instructed,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Faith to do forever more.”</a:t>
            </a:r>
          </a:p>
        </p:txBody>
      </p:sp>
    </p:spTree>
    <p:extLst>
      <p:ext uri="{BB962C8B-B14F-4D97-AF65-F5344CB8AC3E}">
        <p14:creationId xmlns:p14="http://schemas.microsoft.com/office/powerpoint/2010/main" val="126544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Now they were leaving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                  Egypt behind,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With the Red Sea before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                 their task was defined:  </a:t>
            </a:r>
          </a:p>
        </p:txBody>
      </p:sp>
    </p:spTree>
    <p:extLst>
      <p:ext uri="{BB962C8B-B14F-4D97-AF65-F5344CB8AC3E}">
        <p14:creationId xmlns:p14="http://schemas.microsoft.com/office/powerpoint/2010/main" val="38102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Faith to follow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                       where You lead me,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Through the Sea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                       or through the sand.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Faith to follow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                       cloud or fire,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Faith to follow at Your command.</a:t>
            </a:r>
          </a:p>
        </p:txBody>
      </p:sp>
    </p:spTree>
    <p:extLst>
      <p:ext uri="{BB962C8B-B14F-4D97-AF65-F5344CB8AC3E}">
        <p14:creationId xmlns:p14="http://schemas.microsoft.com/office/powerpoint/2010/main" val="28363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God told humans what they should do, and He said they shouldn’t eat a certain food.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But Eve was tricked, she took a bite, Adam also ate although he knew it wasn’t right.</a:t>
            </a:r>
            <a:endParaRPr lang="en-US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92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God gave them laws;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               foundational rules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		  that show God is holy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And so they must choose: </a:t>
            </a:r>
          </a:p>
        </p:txBody>
      </p:sp>
    </p:spTree>
    <p:extLst>
      <p:ext uri="{BB962C8B-B14F-4D97-AF65-F5344CB8AC3E}">
        <p14:creationId xmlns:p14="http://schemas.microsoft.com/office/powerpoint/2010/main" val="80311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Faith to obey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                 the Law You’ve given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And to know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                 just who You are;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Faith to obey;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        	   be a good neighbor;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With faith to obey I can go far.		</a:t>
            </a:r>
          </a:p>
        </p:txBody>
      </p:sp>
    </p:spTree>
    <p:extLst>
      <p:ext uri="{BB962C8B-B14F-4D97-AF65-F5344CB8AC3E}">
        <p14:creationId xmlns:p14="http://schemas.microsoft.com/office/powerpoint/2010/main" val="39207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7C80"/>
                </a:solidFill>
              </a:rPr>
              <a:t>God still desired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7C80"/>
                </a:solidFill>
              </a:rPr>
              <a:t>                        to live with His own.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7C80"/>
                </a:solidFill>
              </a:rPr>
              <a:t>He provided a way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7C80"/>
                </a:solidFill>
              </a:rPr>
              <a:t>                        their sins to atone:  	</a:t>
            </a:r>
          </a:p>
        </p:txBody>
      </p:sp>
    </p:spTree>
    <p:extLst>
      <p:ext uri="{BB962C8B-B14F-4D97-AF65-F5344CB8AC3E}">
        <p14:creationId xmlns:p14="http://schemas.microsoft.com/office/powerpoint/2010/main" val="253402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7C80"/>
                </a:solidFill>
              </a:rPr>
              <a:t>Faith to sacrifice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7C80"/>
                </a:solidFill>
              </a:rPr>
              <a:t>			the lamb and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7C80"/>
                </a:solidFill>
              </a:rPr>
              <a:t>Know my sins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7C80"/>
                </a:solidFill>
              </a:rPr>
              <a:t>		       were in the way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7C80"/>
                </a:solidFill>
              </a:rPr>
              <a:t>To believe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7C80"/>
                </a:solidFill>
              </a:rPr>
              <a:t>                     the lamb dies for me,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7C80"/>
                </a:solidFill>
              </a:rPr>
              <a:t>Faith to sacrifice Your </a:t>
            </a:r>
            <a:r>
              <a:rPr lang="en-US" sz="4800" b="1" dirty="0" smtClean="0">
                <a:solidFill>
                  <a:srgbClr val="FF7C80"/>
                </a:solidFill>
              </a:rPr>
              <a:t>way. </a:t>
            </a:r>
            <a:r>
              <a:rPr lang="en-US" sz="4800" b="1" dirty="0">
                <a:solidFill>
                  <a:srgbClr val="FF7C8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6090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The people murmured—.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            God sent the serpents—</a:t>
            </a:r>
          </a:p>
          <a:p>
            <a:pPr marL="0" indent="0">
              <a:buNone/>
            </a:pPr>
            <a:endParaRPr lang="en-US" sz="48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en-US" sz="4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Then sent salvation	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               when they repented,	</a:t>
            </a:r>
          </a:p>
        </p:txBody>
      </p:sp>
    </p:spTree>
    <p:extLst>
      <p:ext uri="{BB962C8B-B14F-4D97-AF65-F5344CB8AC3E}">
        <p14:creationId xmlns:p14="http://schemas.microsoft.com/office/powerpoint/2010/main" val="26683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Faith to </a:t>
            </a:r>
            <a:r>
              <a:rPr lang="en-US" sz="4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look upon </a:t>
            </a:r>
            <a:r>
              <a:rPr lang="en-US" sz="4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the serpent,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To </a:t>
            </a:r>
            <a:r>
              <a:rPr lang="en-US" sz="4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believe Your </a:t>
            </a:r>
            <a:r>
              <a:rPr lang="en-US" sz="4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word is true.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Faith to </a:t>
            </a:r>
            <a:r>
              <a:rPr lang="en-US" sz="4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look and </a:t>
            </a:r>
            <a:r>
              <a:rPr lang="en-US" sz="4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to be healed now,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Faith to </a:t>
            </a:r>
            <a:r>
              <a:rPr lang="en-US" sz="4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look and </a:t>
            </a:r>
            <a:r>
              <a:rPr lang="en-US" sz="4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live with You…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Faith to look and live— with— You.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18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8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FFFF00"/>
                </a:solidFill>
              </a:rPr>
              <a:t>Sing of the King!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5387975"/>
            <a:ext cx="8458200" cy="1470025"/>
          </a:xfrm>
          <a:prstGeom prst="rect">
            <a:avLst/>
          </a:prstGeom>
        </p:spPr>
        <p:txBody>
          <a:bodyPr vert="horz" lIns="89048" tIns="44525" rIns="89048" bIns="44525" rtlCol="0" anchor="ctr">
            <a:normAutofit/>
          </a:bodyPr>
          <a:lstStyle>
            <a:lvl1pPr algn="ctr" defTabSz="89111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Words: Gil Thomas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Music: Gil Thomas and Seth Mitchell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© 2012 Sow and Harvest International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7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King!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We’re </a:t>
            </a:r>
            <a:r>
              <a:rPr lang="en-US" sz="4800" b="1" dirty="0" err="1">
                <a:solidFill>
                  <a:srgbClr val="FFFF00"/>
                </a:solidFill>
              </a:rPr>
              <a:t>gonna</a:t>
            </a:r>
            <a:r>
              <a:rPr lang="en-US" sz="4800" b="1" dirty="0">
                <a:solidFill>
                  <a:srgbClr val="FFFF00"/>
                </a:solidFill>
              </a:rPr>
              <a:t> have a King!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Let’s </a:t>
            </a:r>
            <a:r>
              <a:rPr lang="en-US" sz="4800" b="1" dirty="0" smtClean="0">
                <a:solidFill>
                  <a:srgbClr val="FFFF00"/>
                </a:solidFill>
              </a:rPr>
              <a:t>everybody </a:t>
            </a:r>
            <a:r>
              <a:rPr lang="en-US" sz="4800" b="1" dirty="0">
                <a:solidFill>
                  <a:srgbClr val="FFFF00"/>
                </a:solidFill>
              </a:rPr>
              <a:t>sing to the Lord and cling—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To prophecies about the King!</a:t>
            </a:r>
          </a:p>
        </p:txBody>
      </p:sp>
    </p:spTree>
    <p:extLst>
      <p:ext uri="{BB962C8B-B14F-4D97-AF65-F5344CB8AC3E}">
        <p14:creationId xmlns:p14="http://schemas.microsoft.com/office/powerpoint/2010/main" val="104004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76201"/>
            <a:ext cx="8991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Let loud hosannas ring to the King.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Everybody </a:t>
            </a:r>
            <a:r>
              <a:rPr lang="en-US" sz="4800" b="1" dirty="0">
                <a:solidFill>
                  <a:srgbClr val="FFFF00"/>
                </a:solidFill>
              </a:rPr>
              <a:t>sing to the King.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We’re </a:t>
            </a:r>
            <a:r>
              <a:rPr lang="en-US" sz="4800" b="1" dirty="0" err="1">
                <a:solidFill>
                  <a:srgbClr val="FFFF00"/>
                </a:solidFill>
              </a:rPr>
              <a:t>gonna</a:t>
            </a:r>
            <a:r>
              <a:rPr lang="en-US" sz="4800" b="1" dirty="0">
                <a:solidFill>
                  <a:srgbClr val="FFFF00"/>
                </a:solidFill>
              </a:rPr>
              <a:t> have a King.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Sing. Sing— 	today!</a:t>
            </a:r>
          </a:p>
        </p:txBody>
      </p:sp>
    </p:spTree>
    <p:extLst>
      <p:ext uri="{BB962C8B-B14F-4D97-AF65-F5344CB8AC3E}">
        <p14:creationId xmlns:p14="http://schemas.microsoft.com/office/powerpoint/2010/main" val="296117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God said sin would lead to death, and not just stopping of heart and breath.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For from that time on, all men on earth would be oh so far from God from birth.</a:t>
            </a:r>
          </a:p>
        </p:txBody>
      </p:sp>
    </p:spTree>
    <p:extLst>
      <p:ext uri="{BB962C8B-B14F-4D97-AF65-F5344CB8AC3E}">
        <p14:creationId xmlns:p14="http://schemas.microsoft.com/office/powerpoint/2010/main" val="71433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76201"/>
            <a:ext cx="8991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So long they waited for—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A king to rule their land.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Saul was first to rule—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But he disobeyed God’s plan.</a:t>
            </a:r>
          </a:p>
        </p:txBody>
      </p:sp>
    </p:spTree>
    <p:extLst>
      <p:ext uri="{BB962C8B-B14F-4D97-AF65-F5344CB8AC3E}">
        <p14:creationId xmlns:p14="http://schemas.microsoft.com/office/powerpoint/2010/main" val="182500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76201"/>
            <a:ext cx="8991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Then David came along,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Man after God’s own heart.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He wanted to build a house for God,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But God said, “No, I’ll build the house,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And with you I’ll start!”</a:t>
            </a:r>
          </a:p>
        </p:txBody>
      </p:sp>
    </p:spTree>
    <p:extLst>
      <p:ext uri="{BB962C8B-B14F-4D97-AF65-F5344CB8AC3E}">
        <p14:creationId xmlns:p14="http://schemas.microsoft.com/office/powerpoint/2010/main" val="28871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King!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We’re </a:t>
            </a:r>
            <a:r>
              <a:rPr lang="en-US" sz="4800" b="1" dirty="0" err="1">
                <a:solidFill>
                  <a:srgbClr val="FFFF00"/>
                </a:solidFill>
              </a:rPr>
              <a:t>gonna</a:t>
            </a:r>
            <a:r>
              <a:rPr lang="en-US" sz="4800" b="1" dirty="0">
                <a:solidFill>
                  <a:srgbClr val="FFFF00"/>
                </a:solidFill>
              </a:rPr>
              <a:t> have a King!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Let’s </a:t>
            </a:r>
            <a:r>
              <a:rPr lang="en-US" sz="4800" b="1" dirty="0" smtClean="0">
                <a:solidFill>
                  <a:srgbClr val="FFFF00"/>
                </a:solidFill>
              </a:rPr>
              <a:t>everybody </a:t>
            </a:r>
            <a:r>
              <a:rPr lang="en-US" sz="4800" b="1" dirty="0">
                <a:solidFill>
                  <a:srgbClr val="FFFF00"/>
                </a:solidFill>
              </a:rPr>
              <a:t>sing to the Lord and cling—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To prophecies about the King!</a:t>
            </a:r>
          </a:p>
        </p:txBody>
      </p:sp>
    </p:spTree>
    <p:extLst>
      <p:ext uri="{BB962C8B-B14F-4D97-AF65-F5344CB8AC3E}">
        <p14:creationId xmlns:p14="http://schemas.microsoft.com/office/powerpoint/2010/main" val="116454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76201"/>
            <a:ext cx="8991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Let loud hosannas ring to the King.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Everybody </a:t>
            </a:r>
            <a:r>
              <a:rPr lang="en-US" sz="4800" b="1" dirty="0">
                <a:solidFill>
                  <a:srgbClr val="FFFF00"/>
                </a:solidFill>
              </a:rPr>
              <a:t>sing to the King.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We’re </a:t>
            </a:r>
            <a:r>
              <a:rPr lang="en-US" sz="4800" b="1" dirty="0" err="1">
                <a:solidFill>
                  <a:srgbClr val="FFFF00"/>
                </a:solidFill>
              </a:rPr>
              <a:t>gonna</a:t>
            </a:r>
            <a:r>
              <a:rPr lang="en-US" sz="4800" b="1" dirty="0">
                <a:solidFill>
                  <a:srgbClr val="FFFF00"/>
                </a:solidFill>
              </a:rPr>
              <a:t> have a King.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Sing. Sing— 	today!</a:t>
            </a:r>
          </a:p>
        </p:txBody>
      </p:sp>
    </p:spTree>
    <p:extLst>
      <p:ext uri="{BB962C8B-B14F-4D97-AF65-F5344CB8AC3E}">
        <p14:creationId xmlns:p14="http://schemas.microsoft.com/office/powerpoint/2010/main" val="429495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76201"/>
            <a:ext cx="8991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So long they waited for—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Immanuel, God’s Son;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Virgin born he’d be—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The Prince of Peace,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The Mighty One.</a:t>
            </a:r>
          </a:p>
        </p:txBody>
      </p:sp>
    </p:spTree>
    <p:extLst>
      <p:ext uri="{BB962C8B-B14F-4D97-AF65-F5344CB8AC3E}">
        <p14:creationId xmlns:p14="http://schemas.microsoft.com/office/powerpoint/2010/main" val="411699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76201"/>
            <a:ext cx="8991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For years the prophets wrote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And people read and prayed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For this King to come, the One who will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Be Light in darkness and will fulfill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Promises God made.</a:t>
            </a:r>
          </a:p>
        </p:txBody>
      </p:sp>
    </p:spTree>
    <p:extLst>
      <p:ext uri="{BB962C8B-B14F-4D97-AF65-F5344CB8AC3E}">
        <p14:creationId xmlns:p14="http://schemas.microsoft.com/office/powerpoint/2010/main" val="56340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King!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We’re </a:t>
            </a:r>
            <a:r>
              <a:rPr lang="en-US" sz="4800" b="1" dirty="0" err="1">
                <a:solidFill>
                  <a:srgbClr val="FFFF00"/>
                </a:solidFill>
              </a:rPr>
              <a:t>gonna</a:t>
            </a:r>
            <a:r>
              <a:rPr lang="en-US" sz="4800" b="1" dirty="0">
                <a:solidFill>
                  <a:srgbClr val="FFFF00"/>
                </a:solidFill>
              </a:rPr>
              <a:t> have a King!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Let’s </a:t>
            </a:r>
            <a:r>
              <a:rPr lang="en-US" sz="4800" b="1" dirty="0" err="1">
                <a:solidFill>
                  <a:srgbClr val="FFFF00"/>
                </a:solidFill>
              </a:rPr>
              <a:t>ev’rybody</a:t>
            </a:r>
            <a:r>
              <a:rPr lang="en-US" sz="4800" b="1" dirty="0">
                <a:solidFill>
                  <a:srgbClr val="FFFF00"/>
                </a:solidFill>
              </a:rPr>
              <a:t> sing to the Lord and cling—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To prophecies about the King!</a:t>
            </a:r>
          </a:p>
        </p:txBody>
      </p:sp>
    </p:spTree>
    <p:extLst>
      <p:ext uri="{BB962C8B-B14F-4D97-AF65-F5344CB8AC3E}">
        <p14:creationId xmlns:p14="http://schemas.microsoft.com/office/powerpoint/2010/main" val="99362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76201"/>
            <a:ext cx="8991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Let loud hosannas ring to the King.</a:t>
            </a:r>
          </a:p>
          <a:p>
            <a:pPr marL="0" indent="0">
              <a:buNone/>
            </a:pPr>
            <a:r>
              <a:rPr lang="en-US" sz="4800" b="1" dirty="0" err="1">
                <a:solidFill>
                  <a:srgbClr val="FFFF00"/>
                </a:solidFill>
              </a:rPr>
              <a:t>Ev’rybody</a:t>
            </a:r>
            <a:r>
              <a:rPr lang="en-US" sz="4800" b="1" dirty="0">
                <a:solidFill>
                  <a:srgbClr val="FFFF00"/>
                </a:solidFill>
              </a:rPr>
              <a:t> sing to the King.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We’re </a:t>
            </a:r>
            <a:r>
              <a:rPr lang="en-US" sz="4800" b="1" dirty="0" err="1">
                <a:solidFill>
                  <a:srgbClr val="FFFF00"/>
                </a:solidFill>
              </a:rPr>
              <a:t>gonna</a:t>
            </a:r>
            <a:r>
              <a:rPr lang="en-US" sz="4800" b="1" dirty="0">
                <a:solidFill>
                  <a:srgbClr val="FFFF00"/>
                </a:solidFill>
              </a:rPr>
              <a:t> have a King. 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FF00"/>
                </a:solidFill>
              </a:rPr>
              <a:t>Sing. Sing— 	today!</a:t>
            </a:r>
          </a:p>
        </p:txBody>
      </p:sp>
    </p:spTree>
    <p:extLst>
      <p:ext uri="{BB962C8B-B14F-4D97-AF65-F5344CB8AC3E}">
        <p14:creationId xmlns:p14="http://schemas.microsoft.com/office/powerpoint/2010/main" val="270019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76201"/>
            <a:ext cx="8991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So long they waited, yes,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But God had set a time.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“My zeal will get this done;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Provide the King, this Son of mine!”</a:t>
            </a:r>
          </a:p>
        </p:txBody>
      </p:sp>
    </p:spTree>
    <p:extLst>
      <p:ext uri="{BB962C8B-B14F-4D97-AF65-F5344CB8AC3E}">
        <p14:creationId xmlns:p14="http://schemas.microsoft.com/office/powerpoint/2010/main" val="290855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76201"/>
            <a:ext cx="8991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So through the woman’s seed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One night the Savior came;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A virgin gave birth, in humble stall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The King was born that would save us all,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Jesus was His name!</a:t>
            </a:r>
          </a:p>
        </p:txBody>
      </p:sp>
    </p:spTree>
    <p:extLst>
      <p:ext uri="{BB962C8B-B14F-4D97-AF65-F5344CB8AC3E}">
        <p14:creationId xmlns:p14="http://schemas.microsoft.com/office/powerpoint/2010/main" val="301252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4112</Words>
  <Application>Microsoft Office PowerPoint</Application>
  <PresentationFormat>On-screen Show (4:3)</PresentationFormat>
  <Paragraphs>569</Paragraphs>
  <Slides>164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164</vt:i4>
      </vt:variant>
    </vt:vector>
  </HeadingPairs>
  <TitlesOfParts>
    <vt:vector size="166" baseType="lpstr"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 and Tell the Story!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That Slithery Snake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They Needed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God Told Abraham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Faith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Sing of the King!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Look!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Final Days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Something to Proclaim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the Future Holds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 and Tell the Story!</dc:title>
  <dc:creator>Gil Thomas</dc:creator>
  <cp:lastModifiedBy>Gil Thomas</cp:lastModifiedBy>
  <cp:revision>7</cp:revision>
  <dcterms:created xsi:type="dcterms:W3CDTF">2013-02-07T17:45:08Z</dcterms:created>
  <dcterms:modified xsi:type="dcterms:W3CDTF">2013-02-07T18:48:10Z</dcterms:modified>
</cp:coreProperties>
</file>