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732" r:id="rId2"/>
  </p:sldMasterIdLst>
  <p:notesMasterIdLst>
    <p:notesMasterId r:id="rId167"/>
  </p:notesMasterIdLst>
  <p:sldIdLst>
    <p:sldId id="447" r:id="rId3"/>
    <p:sldId id="448" r:id="rId4"/>
    <p:sldId id="449" r:id="rId5"/>
    <p:sldId id="450" r:id="rId6"/>
    <p:sldId id="451" r:id="rId7"/>
    <p:sldId id="452" r:id="rId8"/>
    <p:sldId id="453" r:id="rId9"/>
    <p:sldId id="454" r:id="rId10"/>
    <p:sldId id="455" r:id="rId11"/>
    <p:sldId id="456" r:id="rId12"/>
    <p:sldId id="457" r:id="rId13"/>
    <p:sldId id="458" r:id="rId14"/>
    <p:sldId id="459" r:id="rId15"/>
    <p:sldId id="460" r:id="rId16"/>
    <p:sldId id="461" r:id="rId17"/>
    <p:sldId id="462" r:id="rId18"/>
    <p:sldId id="463" r:id="rId19"/>
    <p:sldId id="464" r:id="rId20"/>
    <p:sldId id="465" r:id="rId21"/>
    <p:sldId id="466" r:id="rId22"/>
    <p:sldId id="257" r:id="rId23"/>
    <p:sldId id="258" r:id="rId24"/>
    <p:sldId id="259" r:id="rId25"/>
    <p:sldId id="260" r:id="rId26"/>
    <p:sldId id="263" r:id="rId27"/>
    <p:sldId id="264" r:id="rId28"/>
    <p:sldId id="265" r:id="rId29"/>
    <p:sldId id="266" r:id="rId30"/>
    <p:sldId id="267" r:id="rId31"/>
    <p:sldId id="268" r:id="rId32"/>
    <p:sldId id="269" r:id="rId33"/>
    <p:sldId id="270" r:id="rId34"/>
    <p:sldId id="271" r:id="rId35"/>
    <p:sldId id="272" r:id="rId36"/>
    <p:sldId id="275" r:id="rId37"/>
    <p:sldId id="276" r:id="rId38"/>
    <p:sldId id="277" r:id="rId39"/>
    <p:sldId id="278" r:id="rId40"/>
    <p:sldId id="279" r:id="rId41"/>
    <p:sldId id="280" r:id="rId42"/>
    <p:sldId id="467" r:id="rId43"/>
    <p:sldId id="281" r:id="rId44"/>
    <p:sldId id="282" r:id="rId45"/>
    <p:sldId id="283" r:id="rId46"/>
    <p:sldId id="285" r:id="rId47"/>
    <p:sldId id="286" r:id="rId48"/>
    <p:sldId id="288" r:id="rId49"/>
    <p:sldId id="289" r:id="rId50"/>
    <p:sldId id="291" r:id="rId51"/>
    <p:sldId id="292" r:id="rId52"/>
    <p:sldId id="468" r:id="rId53"/>
    <p:sldId id="293" r:id="rId54"/>
    <p:sldId id="294" r:id="rId55"/>
    <p:sldId id="295" r:id="rId56"/>
    <p:sldId id="296" r:id="rId57"/>
    <p:sldId id="298" r:id="rId58"/>
    <p:sldId id="299" r:id="rId59"/>
    <p:sldId id="300" r:id="rId60"/>
    <p:sldId id="302" r:id="rId61"/>
    <p:sldId id="303" r:id="rId62"/>
    <p:sldId id="304" r:id="rId63"/>
    <p:sldId id="469" r:id="rId64"/>
    <p:sldId id="306" r:id="rId65"/>
    <p:sldId id="308" r:id="rId66"/>
    <p:sldId id="309" r:id="rId67"/>
    <p:sldId id="310" r:id="rId68"/>
    <p:sldId id="311" r:id="rId69"/>
    <p:sldId id="312" r:id="rId70"/>
    <p:sldId id="313" r:id="rId71"/>
    <p:sldId id="314" r:id="rId72"/>
    <p:sldId id="315" r:id="rId73"/>
    <p:sldId id="470" r:id="rId74"/>
    <p:sldId id="317" r:id="rId75"/>
    <p:sldId id="319" r:id="rId76"/>
    <p:sldId id="320" r:id="rId77"/>
    <p:sldId id="322" r:id="rId78"/>
    <p:sldId id="323" r:id="rId79"/>
    <p:sldId id="325" r:id="rId80"/>
    <p:sldId id="326" r:id="rId81"/>
    <p:sldId id="328" r:id="rId82"/>
    <p:sldId id="329" r:id="rId83"/>
    <p:sldId id="331" r:id="rId84"/>
    <p:sldId id="332" r:id="rId85"/>
    <p:sldId id="334" r:id="rId86"/>
    <p:sldId id="335" r:id="rId87"/>
    <p:sldId id="471" r:id="rId88"/>
    <p:sldId id="340" r:id="rId89"/>
    <p:sldId id="341" r:id="rId90"/>
    <p:sldId id="342" r:id="rId91"/>
    <p:sldId id="343" r:id="rId92"/>
    <p:sldId id="344" r:id="rId93"/>
    <p:sldId id="345" r:id="rId94"/>
    <p:sldId id="346" r:id="rId95"/>
    <p:sldId id="347" r:id="rId96"/>
    <p:sldId id="348" r:id="rId97"/>
    <p:sldId id="349" r:id="rId98"/>
    <p:sldId id="350" r:id="rId99"/>
    <p:sldId id="351" r:id="rId100"/>
    <p:sldId id="352" r:id="rId101"/>
    <p:sldId id="353" r:id="rId102"/>
    <p:sldId id="354" r:id="rId103"/>
    <p:sldId id="472" r:id="rId104"/>
    <p:sldId id="355" r:id="rId105"/>
    <p:sldId id="357" r:id="rId106"/>
    <p:sldId id="358" r:id="rId107"/>
    <p:sldId id="359" r:id="rId108"/>
    <p:sldId id="360" r:id="rId109"/>
    <p:sldId id="362" r:id="rId110"/>
    <p:sldId id="363" r:id="rId111"/>
    <p:sldId id="364" r:id="rId112"/>
    <p:sldId id="365" r:id="rId113"/>
    <p:sldId id="367" r:id="rId114"/>
    <p:sldId id="368" r:id="rId115"/>
    <p:sldId id="369" r:id="rId116"/>
    <p:sldId id="370" r:id="rId117"/>
    <p:sldId id="372" r:id="rId118"/>
    <p:sldId id="373" r:id="rId119"/>
    <p:sldId id="374" r:id="rId120"/>
    <p:sldId id="375" r:id="rId121"/>
    <p:sldId id="376" r:id="rId122"/>
    <p:sldId id="377" r:id="rId123"/>
    <p:sldId id="473" r:id="rId124"/>
    <p:sldId id="378" r:id="rId125"/>
    <p:sldId id="383" r:id="rId126"/>
    <p:sldId id="384" r:id="rId127"/>
    <p:sldId id="385" r:id="rId128"/>
    <p:sldId id="386" r:id="rId129"/>
    <p:sldId id="387" r:id="rId130"/>
    <p:sldId id="388" r:id="rId131"/>
    <p:sldId id="389" r:id="rId132"/>
    <p:sldId id="390" r:id="rId133"/>
    <p:sldId id="391" r:id="rId134"/>
    <p:sldId id="474" r:id="rId135"/>
    <p:sldId id="393" r:id="rId136"/>
    <p:sldId id="394" r:id="rId137"/>
    <p:sldId id="395" r:id="rId138"/>
    <p:sldId id="397" r:id="rId139"/>
    <p:sldId id="398" r:id="rId140"/>
    <p:sldId id="399" r:id="rId141"/>
    <p:sldId id="400" r:id="rId142"/>
    <p:sldId id="402" r:id="rId143"/>
    <p:sldId id="403" r:id="rId144"/>
    <p:sldId id="404" r:id="rId145"/>
    <p:sldId id="405" r:id="rId146"/>
    <p:sldId id="406" r:id="rId147"/>
    <p:sldId id="407" r:id="rId148"/>
    <p:sldId id="408" r:id="rId149"/>
    <p:sldId id="409" r:id="rId150"/>
    <p:sldId id="411" r:id="rId151"/>
    <p:sldId id="412" r:id="rId152"/>
    <p:sldId id="413" r:id="rId153"/>
    <p:sldId id="414" r:id="rId154"/>
    <p:sldId id="475" r:id="rId155"/>
    <p:sldId id="419" r:id="rId156"/>
    <p:sldId id="420" r:id="rId157"/>
    <p:sldId id="444" r:id="rId158"/>
    <p:sldId id="421" r:id="rId159"/>
    <p:sldId id="445" r:id="rId160"/>
    <p:sldId id="422" r:id="rId161"/>
    <p:sldId id="476" r:id="rId162"/>
    <p:sldId id="423" r:id="rId163"/>
    <p:sldId id="446" r:id="rId164"/>
    <p:sldId id="424" r:id="rId165"/>
    <p:sldId id="477" r:id="rId16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C80"/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80" d="100"/>
          <a:sy n="80" d="100"/>
        </p:scale>
        <p:origin x="-54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4.xml"/><Relationship Id="rId117" Type="http://schemas.openxmlformats.org/officeDocument/2006/relationships/slide" Target="slides/slide115.xml"/><Relationship Id="rId21" Type="http://schemas.openxmlformats.org/officeDocument/2006/relationships/slide" Target="slides/slide19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63" Type="http://schemas.openxmlformats.org/officeDocument/2006/relationships/slide" Target="slides/slide61.xml"/><Relationship Id="rId68" Type="http://schemas.openxmlformats.org/officeDocument/2006/relationships/slide" Target="slides/slide66.xml"/><Relationship Id="rId84" Type="http://schemas.openxmlformats.org/officeDocument/2006/relationships/slide" Target="slides/slide82.xml"/><Relationship Id="rId89" Type="http://schemas.openxmlformats.org/officeDocument/2006/relationships/slide" Target="slides/slide87.xml"/><Relationship Id="rId112" Type="http://schemas.openxmlformats.org/officeDocument/2006/relationships/slide" Target="slides/slide110.xml"/><Relationship Id="rId133" Type="http://schemas.openxmlformats.org/officeDocument/2006/relationships/slide" Target="slides/slide131.xml"/><Relationship Id="rId138" Type="http://schemas.openxmlformats.org/officeDocument/2006/relationships/slide" Target="slides/slide136.xml"/><Relationship Id="rId154" Type="http://schemas.openxmlformats.org/officeDocument/2006/relationships/slide" Target="slides/slide152.xml"/><Relationship Id="rId159" Type="http://schemas.openxmlformats.org/officeDocument/2006/relationships/slide" Target="slides/slide157.xml"/><Relationship Id="rId170" Type="http://schemas.openxmlformats.org/officeDocument/2006/relationships/theme" Target="theme/theme1.xml"/><Relationship Id="rId16" Type="http://schemas.openxmlformats.org/officeDocument/2006/relationships/slide" Target="slides/slide14.xml"/><Relationship Id="rId107" Type="http://schemas.openxmlformats.org/officeDocument/2006/relationships/slide" Target="slides/slide105.xml"/><Relationship Id="rId11" Type="http://schemas.openxmlformats.org/officeDocument/2006/relationships/slide" Target="slides/slide9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74" Type="http://schemas.openxmlformats.org/officeDocument/2006/relationships/slide" Target="slides/slide72.xml"/><Relationship Id="rId79" Type="http://schemas.openxmlformats.org/officeDocument/2006/relationships/slide" Target="slides/slide77.xml"/><Relationship Id="rId102" Type="http://schemas.openxmlformats.org/officeDocument/2006/relationships/slide" Target="slides/slide100.xml"/><Relationship Id="rId123" Type="http://schemas.openxmlformats.org/officeDocument/2006/relationships/slide" Target="slides/slide121.xml"/><Relationship Id="rId128" Type="http://schemas.openxmlformats.org/officeDocument/2006/relationships/slide" Target="slides/slide126.xml"/><Relationship Id="rId144" Type="http://schemas.openxmlformats.org/officeDocument/2006/relationships/slide" Target="slides/slide142.xml"/><Relationship Id="rId149" Type="http://schemas.openxmlformats.org/officeDocument/2006/relationships/slide" Target="slides/slide147.xml"/><Relationship Id="rId5" Type="http://schemas.openxmlformats.org/officeDocument/2006/relationships/slide" Target="slides/slide3.xml"/><Relationship Id="rId90" Type="http://schemas.openxmlformats.org/officeDocument/2006/relationships/slide" Target="slides/slide88.xml"/><Relationship Id="rId95" Type="http://schemas.openxmlformats.org/officeDocument/2006/relationships/slide" Target="slides/slide93.xml"/><Relationship Id="rId160" Type="http://schemas.openxmlformats.org/officeDocument/2006/relationships/slide" Target="slides/slide158.xml"/><Relationship Id="rId165" Type="http://schemas.openxmlformats.org/officeDocument/2006/relationships/slide" Target="slides/slide163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64" Type="http://schemas.openxmlformats.org/officeDocument/2006/relationships/slide" Target="slides/slide62.xml"/><Relationship Id="rId69" Type="http://schemas.openxmlformats.org/officeDocument/2006/relationships/slide" Target="slides/slide67.xml"/><Relationship Id="rId113" Type="http://schemas.openxmlformats.org/officeDocument/2006/relationships/slide" Target="slides/slide111.xml"/><Relationship Id="rId118" Type="http://schemas.openxmlformats.org/officeDocument/2006/relationships/slide" Target="slides/slide116.xml"/><Relationship Id="rId134" Type="http://schemas.openxmlformats.org/officeDocument/2006/relationships/slide" Target="slides/slide132.xml"/><Relationship Id="rId139" Type="http://schemas.openxmlformats.org/officeDocument/2006/relationships/slide" Target="slides/slide137.xml"/><Relationship Id="rId80" Type="http://schemas.openxmlformats.org/officeDocument/2006/relationships/slide" Target="slides/slide78.xml"/><Relationship Id="rId85" Type="http://schemas.openxmlformats.org/officeDocument/2006/relationships/slide" Target="slides/slide83.xml"/><Relationship Id="rId150" Type="http://schemas.openxmlformats.org/officeDocument/2006/relationships/slide" Target="slides/slide148.xml"/><Relationship Id="rId155" Type="http://schemas.openxmlformats.org/officeDocument/2006/relationships/slide" Target="slides/slide153.xml"/><Relationship Id="rId171" Type="http://schemas.openxmlformats.org/officeDocument/2006/relationships/tableStyles" Target="tableStyles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59" Type="http://schemas.openxmlformats.org/officeDocument/2006/relationships/slide" Target="slides/slide57.xml"/><Relationship Id="rId103" Type="http://schemas.openxmlformats.org/officeDocument/2006/relationships/slide" Target="slides/slide101.xml"/><Relationship Id="rId108" Type="http://schemas.openxmlformats.org/officeDocument/2006/relationships/slide" Target="slides/slide106.xml"/><Relationship Id="rId124" Type="http://schemas.openxmlformats.org/officeDocument/2006/relationships/slide" Target="slides/slide122.xml"/><Relationship Id="rId129" Type="http://schemas.openxmlformats.org/officeDocument/2006/relationships/slide" Target="slides/slide127.xml"/><Relationship Id="rId54" Type="http://schemas.openxmlformats.org/officeDocument/2006/relationships/slide" Target="slides/slide52.xml"/><Relationship Id="rId70" Type="http://schemas.openxmlformats.org/officeDocument/2006/relationships/slide" Target="slides/slide68.xml"/><Relationship Id="rId75" Type="http://schemas.openxmlformats.org/officeDocument/2006/relationships/slide" Target="slides/slide73.xml"/><Relationship Id="rId91" Type="http://schemas.openxmlformats.org/officeDocument/2006/relationships/slide" Target="slides/slide89.xml"/><Relationship Id="rId96" Type="http://schemas.openxmlformats.org/officeDocument/2006/relationships/slide" Target="slides/slide94.xml"/><Relationship Id="rId140" Type="http://schemas.openxmlformats.org/officeDocument/2006/relationships/slide" Target="slides/slide138.xml"/><Relationship Id="rId145" Type="http://schemas.openxmlformats.org/officeDocument/2006/relationships/slide" Target="slides/slide143.xml"/><Relationship Id="rId161" Type="http://schemas.openxmlformats.org/officeDocument/2006/relationships/slide" Target="slides/slide159.xml"/><Relationship Id="rId166" Type="http://schemas.openxmlformats.org/officeDocument/2006/relationships/slide" Target="slides/slide16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106" Type="http://schemas.openxmlformats.org/officeDocument/2006/relationships/slide" Target="slides/slide104.xml"/><Relationship Id="rId114" Type="http://schemas.openxmlformats.org/officeDocument/2006/relationships/slide" Target="slides/slide112.xml"/><Relationship Id="rId119" Type="http://schemas.openxmlformats.org/officeDocument/2006/relationships/slide" Target="slides/slide117.xml"/><Relationship Id="rId127" Type="http://schemas.openxmlformats.org/officeDocument/2006/relationships/slide" Target="slides/slide125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slide" Target="slides/slide63.xml"/><Relationship Id="rId73" Type="http://schemas.openxmlformats.org/officeDocument/2006/relationships/slide" Target="slides/slide71.xml"/><Relationship Id="rId78" Type="http://schemas.openxmlformats.org/officeDocument/2006/relationships/slide" Target="slides/slide76.xml"/><Relationship Id="rId81" Type="http://schemas.openxmlformats.org/officeDocument/2006/relationships/slide" Target="slides/slide79.xml"/><Relationship Id="rId86" Type="http://schemas.openxmlformats.org/officeDocument/2006/relationships/slide" Target="slides/slide84.xml"/><Relationship Id="rId94" Type="http://schemas.openxmlformats.org/officeDocument/2006/relationships/slide" Target="slides/slide92.xml"/><Relationship Id="rId99" Type="http://schemas.openxmlformats.org/officeDocument/2006/relationships/slide" Target="slides/slide97.xml"/><Relationship Id="rId101" Type="http://schemas.openxmlformats.org/officeDocument/2006/relationships/slide" Target="slides/slide99.xml"/><Relationship Id="rId122" Type="http://schemas.openxmlformats.org/officeDocument/2006/relationships/slide" Target="slides/slide120.xml"/><Relationship Id="rId130" Type="http://schemas.openxmlformats.org/officeDocument/2006/relationships/slide" Target="slides/slide128.xml"/><Relationship Id="rId135" Type="http://schemas.openxmlformats.org/officeDocument/2006/relationships/slide" Target="slides/slide133.xml"/><Relationship Id="rId143" Type="http://schemas.openxmlformats.org/officeDocument/2006/relationships/slide" Target="slides/slide141.xml"/><Relationship Id="rId148" Type="http://schemas.openxmlformats.org/officeDocument/2006/relationships/slide" Target="slides/slide146.xml"/><Relationship Id="rId151" Type="http://schemas.openxmlformats.org/officeDocument/2006/relationships/slide" Target="slides/slide149.xml"/><Relationship Id="rId156" Type="http://schemas.openxmlformats.org/officeDocument/2006/relationships/slide" Target="slides/slide154.xml"/><Relationship Id="rId164" Type="http://schemas.openxmlformats.org/officeDocument/2006/relationships/slide" Target="slides/slide162.xml"/><Relationship Id="rId16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9" Type="http://schemas.openxmlformats.org/officeDocument/2006/relationships/slide" Target="slides/slide37.xml"/><Relationship Id="rId109" Type="http://schemas.openxmlformats.org/officeDocument/2006/relationships/slide" Target="slides/slide107.xml"/><Relationship Id="rId34" Type="http://schemas.openxmlformats.org/officeDocument/2006/relationships/slide" Target="slides/slide32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76" Type="http://schemas.openxmlformats.org/officeDocument/2006/relationships/slide" Target="slides/slide74.xml"/><Relationship Id="rId97" Type="http://schemas.openxmlformats.org/officeDocument/2006/relationships/slide" Target="slides/slide95.xml"/><Relationship Id="rId104" Type="http://schemas.openxmlformats.org/officeDocument/2006/relationships/slide" Target="slides/slide102.xml"/><Relationship Id="rId120" Type="http://schemas.openxmlformats.org/officeDocument/2006/relationships/slide" Target="slides/slide118.xml"/><Relationship Id="rId125" Type="http://schemas.openxmlformats.org/officeDocument/2006/relationships/slide" Target="slides/slide123.xml"/><Relationship Id="rId141" Type="http://schemas.openxmlformats.org/officeDocument/2006/relationships/slide" Target="slides/slide139.xml"/><Relationship Id="rId146" Type="http://schemas.openxmlformats.org/officeDocument/2006/relationships/slide" Target="slides/slide144.xml"/><Relationship Id="rId167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71" Type="http://schemas.openxmlformats.org/officeDocument/2006/relationships/slide" Target="slides/slide69.xml"/><Relationship Id="rId92" Type="http://schemas.openxmlformats.org/officeDocument/2006/relationships/slide" Target="slides/slide90.xml"/><Relationship Id="rId162" Type="http://schemas.openxmlformats.org/officeDocument/2006/relationships/slide" Target="slides/slide160.xml"/><Relationship Id="rId2" Type="http://schemas.openxmlformats.org/officeDocument/2006/relationships/slideMaster" Target="slideMasters/slideMaster2.xml"/><Relationship Id="rId29" Type="http://schemas.openxmlformats.org/officeDocument/2006/relationships/slide" Target="slides/slide27.xml"/><Relationship Id="rId24" Type="http://schemas.openxmlformats.org/officeDocument/2006/relationships/slide" Target="slides/slide22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66" Type="http://schemas.openxmlformats.org/officeDocument/2006/relationships/slide" Target="slides/slide64.xml"/><Relationship Id="rId87" Type="http://schemas.openxmlformats.org/officeDocument/2006/relationships/slide" Target="slides/slide85.xml"/><Relationship Id="rId110" Type="http://schemas.openxmlformats.org/officeDocument/2006/relationships/slide" Target="slides/slide108.xml"/><Relationship Id="rId115" Type="http://schemas.openxmlformats.org/officeDocument/2006/relationships/slide" Target="slides/slide113.xml"/><Relationship Id="rId131" Type="http://schemas.openxmlformats.org/officeDocument/2006/relationships/slide" Target="slides/slide129.xml"/><Relationship Id="rId136" Type="http://schemas.openxmlformats.org/officeDocument/2006/relationships/slide" Target="slides/slide134.xml"/><Relationship Id="rId157" Type="http://schemas.openxmlformats.org/officeDocument/2006/relationships/slide" Target="slides/slide155.xml"/><Relationship Id="rId61" Type="http://schemas.openxmlformats.org/officeDocument/2006/relationships/slide" Target="slides/slide59.xml"/><Relationship Id="rId82" Type="http://schemas.openxmlformats.org/officeDocument/2006/relationships/slide" Target="slides/slide80.xml"/><Relationship Id="rId152" Type="http://schemas.openxmlformats.org/officeDocument/2006/relationships/slide" Target="slides/slide150.xml"/><Relationship Id="rId19" Type="http://schemas.openxmlformats.org/officeDocument/2006/relationships/slide" Target="slides/slide17.xml"/><Relationship Id="rId14" Type="http://schemas.openxmlformats.org/officeDocument/2006/relationships/slide" Target="slides/slide12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56" Type="http://schemas.openxmlformats.org/officeDocument/2006/relationships/slide" Target="slides/slide54.xml"/><Relationship Id="rId77" Type="http://schemas.openxmlformats.org/officeDocument/2006/relationships/slide" Target="slides/slide75.xml"/><Relationship Id="rId100" Type="http://schemas.openxmlformats.org/officeDocument/2006/relationships/slide" Target="slides/slide98.xml"/><Relationship Id="rId105" Type="http://schemas.openxmlformats.org/officeDocument/2006/relationships/slide" Target="slides/slide103.xml"/><Relationship Id="rId126" Type="http://schemas.openxmlformats.org/officeDocument/2006/relationships/slide" Target="slides/slide124.xml"/><Relationship Id="rId147" Type="http://schemas.openxmlformats.org/officeDocument/2006/relationships/slide" Target="slides/slide145.xml"/><Relationship Id="rId168" Type="http://schemas.openxmlformats.org/officeDocument/2006/relationships/presProps" Target="presProps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72" Type="http://schemas.openxmlformats.org/officeDocument/2006/relationships/slide" Target="slides/slide70.xml"/><Relationship Id="rId93" Type="http://schemas.openxmlformats.org/officeDocument/2006/relationships/slide" Target="slides/slide91.xml"/><Relationship Id="rId98" Type="http://schemas.openxmlformats.org/officeDocument/2006/relationships/slide" Target="slides/slide96.xml"/><Relationship Id="rId121" Type="http://schemas.openxmlformats.org/officeDocument/2006/relationships/slide" Target="slides/slide119.xml"/><Relationship Id="rId142" Type="http://schemas.openxmlformats.org/officeDocument/2006/relationships/slide" Target="slides/slide140.xml"/><Relationship Id="rId163" Type="http://schemas.openxmlformats.org/officeDocument/2006/relationships/slide" Target="slides/slide161.xml"/><Relationship Id="rId3" Type="http://schemas.openxmlformats.org/officeDocument/2006/relationships/slide" Target="slides/slide1.xml"/><Relationship Id="rId25" Type="http://schemas.openxmlformats.org/officeDocument/2006/relationships/slide" Target="slides/slide23.xml"/><Relationship Id="rId46" Type="http://schemas.openxmlformats.org/officeDocument/2006/relationships/slide" Target="slides/slide44.xml"/><Relationship Id="rId67" Type="http://schemas.openxmlformats.org/officeDocument/2006/relationships/slide" Target="slides/slide65.xml"/><Relationship Id="rId116" Type="http://schemas.openxmlformats.org/officeDocument/2006/relationships/slide" Target="slides/slide114.xml"/><Relationship Id="rId137" Type="http://schemas.openxmlformats.org/officeDocument/2006/relationships/slide" Target="slides/slide135.xml"/><Relationship Id="rId158" Type="http://schemas.openxmlformats.org/officeDocument/2006/relationships/slide" Target="slides/slide156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62" Type="http://schemas.openxmlformats.org/officeDocument/2006/relationships/slide" Target="slides/slide60.xml"/><Relationship Id="rId83" Type="http://schemas.openxmlformats.org/officeDocument/2006/relationships/slide" Target="slides/slide81.xml"/><Relationship Id="rId88" Type="http://schemas.openxmlformats.org/officeDocument/2006/relationships/slide" Target="slides/slide86.xml"/><Relationship Id="rId111" Type="http://schemas.openxmlformats.org/officeDocument/2006/relationships/slide" Target="slides/slide109.xml"/><Relationship Id="rId132" Type="http://schemas.openxmlformats.org/officeDocument/2006/relationships/slide" Target="slides/slide130.xml"/><Relationship Id="rId153" Type="http://schemas.openxmlformats.org/officeDocument/2006/relationships/slide" Target="slides/slide15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79D9CE-3144-4B59-8FDB-0154472A28C6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527DFE-11A3-408E-80D0-85EB4245F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0507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455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911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366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821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276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6732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187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5642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BBA58-EE67-443C-BC36-98EB5CCA6D5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2/7/2013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23547-44B5-4EDC-8632-E74B8B1C9BE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1860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BBA58-EE67-443C-BC36-98EB5CCA6D5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2/7/2013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23547-44B5-4EDC-8632-E74B8B1C9BE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8719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5143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5143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BBA58-EE67-443C-BC36-98EB5CCA6D5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2/7/2013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23547-44B5-4EDC-8632-E74B8B1C9BE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55450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455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91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365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820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275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6730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185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5640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A50F9-7945-48F8-8255-6319ABCC4D2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2/7/2013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9CD16-1D9D-460E-A532-792259556C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83396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A50F9-7945-48F8-8255-6319ABCC4D2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2/7/2013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9CD16-1D9D-460E-A532-792259556C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68573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7406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831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4550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89107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3654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78204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2756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67307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1857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56408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A50F9-7945-48F8-8255-6319ABCC4D2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2/7/2013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9CD16-1D9D-460E-A532-792259556C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3676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7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7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A50F9-7945-48F8-8255-6319ABCC4D2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2/7/2013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9CD16-1D9D-460E-A532-792259556C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73249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45501" indent="0">
              <a:buNone/>
              <a:defRPr sz="2000" b="1"/>
            </a:lvl2pPr>
            <a:lvl3pPr marL="891072" indent="0">
              <a:buNone/>
              <a:defRPr sz="1800" b="1"/>
            </a:lvl3pPr>
            <a:lvl4pPr marL="1336542" indent="0">
              <a:buNone/>
              <a:defRPr sz="1600" b="1"/>
            </a:lvl4pPr>
            <a:lvl5pPr marL="1782045" indent="0">
              <a:buNone/>
              <a:defRPr sz="1600" b="1"/>
            </a:lvl5pPr>
            <a:lvl6pPr marL="2227565" indent="0">
              <a:buNone/>
              <a:defRPr sz="1600" b="1"/>
            </a:lvl6pPr>
            <a:lvl7pPr marL="2673073" indent="0">
              <a:buNone/>
              <a:defRPr sz="1600" b="1"/>
            </a:lvl7pPr>
            <a:lvl8pPr marL="3118575" indent="0">
              <a:buNone/>
              <a:defRPr sz="1600" b="1"/>
            </a:lvl8pPr>
            <a:lvl9pPr marL="3564081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45501" indent="0">
              <a:buNone/>
              <a:defRPr sz="2000" b="1"/>
            </a:lvl2pPr>
            <a:lvl3pPr marL="891072" indent="0">
              <a:buNone/>
              <a:defRPr sz="1800" b="1"/>
            </a:lvl3pPr>
            <a:lvl4pPr marL="1336542" indent="0">
              <a:buNone/>
              <a:defRPr sz="1600" b="1"/>
            </a:lvl4pPr>
            <a:lvl5pPr marL="1782045" indent="0">
              <a:buNone/>
              <a:defRPr sz="1600" b="1"/>
            </a:lvl5pPr>
            <a:lvl6pPr marL="2227565" indent="0">
              <a:buNone/>
              <a:defRPr sz="1600" b="1"/>
            </a:lvl6pPr>
            <a:lvl7pPr marL="2673073" indent="0">
              <a:buNone/>
              <a:defRPr sz="1600" b="1"/>
            </a:lvl7pPr>
            <a:lvl8pPr marL="3118575" indent="0">
              <a:buNone/>
              <a:defRPr sz="1600" b="1"/>
            </a:lvl8pPr>
            <a:lvl9pPr marL="3564081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A50F9-7945-48F8-8255-6319ABCC4D2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2/7/2013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9CD16-1D9D-460E-A532-792259556C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61096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A50F9-7945-48F8-8255-6319ABCC4D2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2/7/2013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9CD16-1D9D-460E-A532-792259556C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8916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A50F9-7945-48F8-8255-6319ABCC4D2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2/7/2013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9CD16-1D9D-460E-A532-792259556C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22552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556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45501" indent="0">
              <a:buNone/>
              <a:defRPr sz="1200"/>
            </a:lvl2pPr>
            <a:lvl3pPr marL="891072" indent="0">
              <a:buNone/>
              <a:defRPr sz="1000"/>
            </a:lvl3pPr>
            <a:lvl4pPr marL="1336542" indent="0">
              <a:buNone/>
              <a:defRPr sz="900"/>
            </a:lvl4pPr>
            <a:lvl5pPr marL="1782045" indent="0">
              <a:buNone/>
              <a:defRPr sz="900"/>
            </a:lvl5pPr>
            <a:lvl6pPr marL="2227565" indent="0">
              <a:buNone/>
              <a:defRPr sz="900"/>
            </a:lvl6pPr>
            <a:lvl7pPr marL="2673073" indent="0">
              <a:buNone/>
              <a:defRPr sz="900"/>
            </a:lvl7pPr>
            <a:lvl8pPr marL="3118575" indent="0">
              <a:buNone/>
              <a:defRPr sz="900"/>
            </a:lvl8pPr>
            <a:lvl9pPr marL="3564081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A50F9-7945-48F8-8255-6319ABCC4D2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2/7/2013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9CD16-1D9D-460E-A532-792259556C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9552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BBA58-EE67-443C-BC36-98EB5CCA6D5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2/7/2013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23547-44B5-4EDC-8632-E74B8B1C9BE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693135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45501" indent="0">
              <a:buNone/>
              <a:defRPr sz="2800"/>
            </a:lvl2pPr>
            <a:lvl3pPr marL="891072" indent="0">
              <a:buNone/>
              <a:defRPr sz="2400"/>
            </a:lvl3pPr>
            <a:lvl4pPr marL="1336542" indent="0">
              <a:buNone/>
              <a:defRPr sz="2000"/>
            </a:lvl4pPr>
            <a:lvl5pPr marL="1782045" indent="0">
              <a:buNone/>
              <a:defRPr sz="2000"/>
            </a:lvl5pPr>
            <a:lvl6pPr marL="2227565" indent="0">
              <a:buNone/>
              <a:defRPr sz="2000"/>
            </a:lvl6pPr>
            <a:lvl7pPr marL="2673073" indent="0">
              <a:buNone/>
              <a:defRPr sz="2000"/>
            </a:lvl7pPr>
            <a:lvl8pPr marL="3118575" indent="0">
              <a:buNone/>
              <a:defRPr sz="2000"/>
            </a:lvl8pPr>
            <a:lvl9pPr marL="3564081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45501" indent="0">
              <a:buNone/>
              <a:defRPr sz="1200"/>
            </a:lvl2pPr>
            <a:lvl3pPr marL="891072" indent="0">
              <a:buNone/>
              <a:defRPr sz="1000"/>
            </a:lvl3pPr>
            <a:lvl4pPr marL="1336542" indent="0">
              <a:buNone/>
              <a:defRPr sz="900"/>
            </a:lvl4pPr>
            <a:lvl5pPr marL="1782045" indent="0">
              <a:buNone/>
              <a:defRPr sz="900"/>
            </a:lvl5pPr>
            <a:lvl6pPr marL="2227565" indent="0">
              <a:buNone/>
              <a:defRPr sz="900"/>
            </a:lvl6pPr>
            <a:lvl7pPr marL="2673073" indent="0">
              <a:buNone/>
              <a:defRPr sz="900"/>
            </a:lvl7pPr>
            <a:lvl8pPr marL="3118575" indent="0">
              <a:buNone/>
              <a:defRPr sz="900"/>
            </a:lvl8pPr>
            <a:lvl9pPr marL="3564081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A50F9-7945-48F8-8255-6319ABCC4D2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2/7/2013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9CD16-1D9D-460E-A532-792259556C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610107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A50F9-7945-48F8-8255-6319ABCC4D2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2/7/2013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9CD16-1D9D-460E-A532-792259556C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776512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5144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5144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A50F9-7945-48F8-8255-6319ABCC4D2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2/7/2013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9CD16-1D9D-460E-A532-792259556C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8260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7405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831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455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89111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3661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78213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2767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67321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1873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56426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BBA58-EE67-443C-BC36-98EB5CCA6D5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2/7/2013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23547-44B5-4EDC-8632-E74B8B1C9BE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7925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70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70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BBA58-EE67-443C-BC36-98EB5CCA6D5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2/7/2013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23547-44B5-4EDC-8632-E74B8B1C9BE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1671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45524" indent="0">
              <a:buNone/>
              <a:defRPr sz="2000" b="1"/>
            </a:lvl2pPr>
            <a:lvl3pPr marL="891117" indent="0">
              <a:buNone/>
              <a:defRPr sz="1800" b="1"/>
            </a:lvl3pPr>
            <a:lvl4pPr marL="1336611" indent="0">
              <a:buNone/>
              <a:defRPr sz="1600" b="1"/>
            </a:lvl4pPr>
            <a:lvl5pPr marL="1782136" indent="0">
              <a:buNone/>
              <a:defRPr sz="1600" b="1"/>
            </a:lvl5pPr>
            <a:lvl6pPr marL="2227679" indent="0">
              <a:buNone/>
              <a:defRPr sz="1600" b="1"/>
            </a:lvl6pPr>
            <a:lvl7pPr marL="2673210" indent="0">
              <a:buNone/>
              <a:defRPr sz="1600" b="1"/>
            </a:lvl7pPr>
            <a:lvl8pPr marL="3118735" indent="0">
              <a:buNone/>
              <a:defRPr sz="1600" b="1"/>
            </a:lvl8pPr>
            <a:lvl9pPr marL="356426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45524" indent="0">
              <a:buNone/>
              <a:defRPr sz="2000" b="1"/>
            </a:lvl2pPr>
            <a:lvl3pPr marL="891117" indent="0">
              <a:buNone/>
              <a:defRPr sz="1800" b="1"/>
            </a:lvl3pPr>
            <a:lvl4pPr marL="1336611" indent="0">
              <a:buNone/>
              <a:defRPr sz="1600" b="1"/>
            </a:lvl4pPr>
            <a:lvl5pPr marL="1782136" indent="0">
              <a:buNone/>
              <a:defRPr sz="1600" b="1"/>
            </a:lvl5pPr>
            <a:lvl6pPr marL="2227679" indent="0">
              <a:buNone/>
              <a:defRPr sz="1600" b="1"/>
            </a:lvl6pPr>
            <a:lvl7pPr marL="2673210" indent="0">
              <a:buNone/>
              <a:defRPr sz="1600" b="1"/>
            </a:lvl7pPr>
            <a:lvl8pPr marL="3118735" indent="0">
              <a:buNone/>
              <a:defRPr sz="1600" b="1"/>
            </a:lvl8pPr>
            <a:lvl9pPr marL="356426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BBA58-EE67-443C-BC36-98EB5CCA6D5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2/7/2013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23547-44B5-4EDC-8632-E74B8B1C9BE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4815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BBA58-EE67-443C-BC36-98EB5CCA6D5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2/7/2013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23547-44B5-4EDC-8632-E74B8B1C9BE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6802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BBA58-EE67-443C-BC36-98EB5CCA6D5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2/7/2013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23547-44B5-4EDC-8632-E74B8B1C9BE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5827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555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45524" indent="0">
              <a:buNone/>
              <a:defRPr sz="1200"/>
            </a:lvl2pPr>
            <a:lvl3pPr marL="891117" indent="0">
              <a:buNone/>
              <a:defRPr sz="1000"/>
            </a:lvl3pPr>
            <a:lvl4pPr marL="1336611" indent="0">
              <a:buNone/>
              <a:defRPr sz="900"/>
            </a:lvl4pPr>
            <a:lvl5pPr marL="1782136" indent="0">
              <a:buNone/>
              <a:defRPr sz="900"/>
            </a:lvl5pPr>
            <a:lvl6pPr marL="2227679" indent="0">
              <a:buNone/>
              <a:defRPr sz="900"/>
            </a:lvl6pPr>
            <a:lvl7pPr marL="2673210" indent="0">
              <a:buNone/>
              <a:defRPr sz="900"/>
            </a:lvl7pPr>
            <a:lvl8pPr marL="3118735" indent="0">
              <a:buNone/>
              <a:defRPr sz="900"/>
            </a:lvl8pPr>
            <a:lvl9pPr marL="3564264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BBA58-EE67-443C-BC36-98EB5CCA6D5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2/7/2013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23547-44B5-4EDC-8632-E74B8B1C9BE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4071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45524" indent="0">
              <a:buNone/>
              <a:defRPr sz="2800"/>
            </a:lvl2pPr>
            <a:lvl3pPr marL="891117" indent="0">
              <a:buNone/>
              <a:defRPr sz="2400"/>
            </a:lvl3pPr>
            <a:lvl4pPr marL="1336611" indent="0">
              <a:buNone/>
              <a:defRPr sz="2000"/>
            </a:lvl4pPr>
            <a:lvl5pPr marL="1782136" indent="0">
              <a:buNone/>
              <a:defRPr sz="2000"/>
            </a:lvl5pPr>
            <a:lvl6pPr marL="2227679" indent="0">
              <a:buNone/>
              <a:defRPr sz="2000"/>
            </a:lvl6pPr>
            <a:lvl7pPr marL="2673210" indent="0">
              <a:buNone/>
              <a:defRPr sz="2000"/>
            </a:lvl7pPr>
            <a:lvl8pPr marL="3118735" indent="0">
              <a:buNone/>
              <a:defRPr sz="2000"/>
            </a:lvl8pPr>
            <a:lvl9pPr marL="3564264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45524" indent="0">
              <a:buNone/>
              <a:defRPr sz="1200"/>
            </a:lvl2pPr>
            <a:lvl3pPr marL="891117" indent="0">
              <a:buNone/>
              <a:defRPr sz="1000"/>
            </a:lvl3pPr>
            <a:lvl4pPr marL="1336611" indent="0">
              <a:buNone/>
              <a:defRPr sz="900"/>
            </a:lvl4pPr>
            <a:lvl5pPr marL="1782136" indent="0">
              <a:buNone/>
              <a:defRPr sz="900"/>
            </a:lvl5pPr>
            <a:lvl6pPr marL="2227679" indent="0">
              <a:buNone/>
              <a:defRPr sz="900"/>
            </a:lvl6pPr>
            <a:lvl7pPr marL="2673210" indent="0">
              <a:buNone/>
              <a:defRPr sz="900"/>
            </a:lvl7pPr>
            <a:lvl8pPr marL="3118735" indent="0">
              <a:buNone/>
              <a:defRPr sz="900"/>
            </a:lvl8pPr>
            <a:lvl9pPr marL="3564264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BBA58-EE67-443C-BC36-98EB5CCA6D5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2/7/2013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23547-44B5-4EDC-8632-E74B8B1C9BE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348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89048" tIns="44525" rIns="89048" bIns="44525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705"/>
            <a:ext cx="8229600" cy="4525963"/>
          </a:xfrm>
          <a:prstGeom prst="rect">
            <a:avLst/>
          </a:prstGeom>
        </p:spPr>
        <p:txBody>
          <a:bodyPr vert="horz" lIns="89048" tIns="44525" rIns="89048" bIns="44525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855"/>
            <a:ext cx="2133600" cy="365125"/>
          </a:xfrm>
          <a:prstGeom prst="rect">
            <a:avLst/>
          </a:prstGeom>
        </p:spPr>
        <p:txBody>
          <a:bodyPr vert="horz" lIns="89048" tIns="44525" rIns="89048" bIns="44525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891117"/>
            <a:fld id="{1B4BBA58-EE67-443C-BC36-98EB5CCA6D5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891117"/>
              <a:t>2/7/2013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1" y="6356855"/>
            <a:ext cx="2895600" cy="365125"/>
          </a:xfrm>
          <a:prstGeom prst="rect">
            <a:avLst/>
          </a:prstGeom>
        </p:spPr>
        <p:txBody>
          <a:bodyPr vert="horz" lIns="89048" tIns="44525" rIns="89048" bIns="44525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891117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855"/>
            <a:ext cx="2133600" cy="365125"/>
          </a:xfrm>
          <a:prstGeom prst="rect">
            <a:avLst/>
          </a:prstGeom>
        </p:spPr>
        <p:txBody>
          <a:bodyPr vert="horz" lIns="89048" tIns="44525" rIns="89048" bIns="44525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891117"/>
            <a:fld id="{EDC23547-44B5-4EDC-8632-E74B8B1C9BE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891117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1389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891117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4202" indent="-334202" algn="l" defTabSz="891117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23915" indent="-278570" algn="l" defTabSz="891117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13861" indent="-222620" algn="l" defTabSz="891117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59370" indent="-222620" algn="l" defTabSz="891117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04910" indent="-222620" algn="l" defTabSz="891117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50438" indent="-222620" algn="l" defTabSz="89111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895973" indent="-222620" algn="l" defTabSz="89111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341507" indent="-222620" algn="l" defTabSz="89111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787029" indent="-222620" algn="l" defTabSz="89111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911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45524" algn="l" defTabSz="8911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91117" algn="l" defTabSz="8911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36611" algn="l" defTabSz="8911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82136" algn="l" defTabSz="8911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27679" algn="l" defTabSz="8911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73210" algn="l" defTabSz="8911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18735" algn="l" defTabSz="8911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564264" algn="l" defTabSz="8911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89043" tIns="44522" rIns="89043" bIns="44522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706"/>
            <a:ext cx="8229600" cy="4525963"/>
          </a:xfrm>
          <a:prstGeom prst="rect">
            <a:avLst/>
          </a:prstGeom>
        </p:spPr>
        <p:txBody>
          <a:bodyPr vert="horz" lIns="89043" tIns="44522" rIns="89043" bIns="4452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856"/>
            <a:ext cx="2133600" cy="365125"/>
          </a:xfrm>
          <a:prstGeom prst="rect">
            <a:avLst/>
          </a:prstGeom>
        </p:spPr>
        <p:txBody>
          <a:bodyPr vert="horz" lIns="89043" tIns="44522" rIns="89043" bIns="44522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891072"/>
            <a:fld id="{ECFA50F9-7945-48F8-8255-6319ABCC4D2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891072"/>
              <a:t>2/7/2013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1" y="6356856"/>
            <a:ext cx="2895600" cy="365125"/>
          </a:xfrm>
          <a:prstGeom prst="rect">
            <a:avLst/>
          </a:prstGeom>
        </p:spPr>
        <p:txBody>
          <a:bodyPr vert="horz" lIns="89043" tIns="44522" rIns="89043" bIns="44522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891072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856"/>
            <a:ext cx="2133600" cy="365125"/>
          </a:xfrm>
          <a:prstGeom prst="rect">
            <a:avLst/>
          </a:prstGeom>
        </p:spPr>
        <p:txBody>
          <a:bodyPr vert="horz" lIns="89043" tIns="44522" rIns="89043" bIns="44522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891072"/>
            <a:fld id="{33A9CD16-1D9D-460E-A532-792259556C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891072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9636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891072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4185" indent="-334185" algn="l" defTabSz="891072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23878" indent="-278556" algn="l" defTabSz="891072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13804" indent="-222608" algn="l" defTabSz="891072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59290" indent="-222608" algn="l" defTabSz="891072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04807" indent="-222608" algn="l" defTabSz="891072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50313" indent="-222608" algn="l" defTabSz="89107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895825" indent="-222608" algn="l" defTabSz="89107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341336" indent="-222608" algn="l" defTabSz="89107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786835" indent="-222608" algn="l" defTabSz="89107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910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45501" algn="l" defTabSz="8910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91072" algn="l" defTabSz="8910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36542" algn="l" defTabSz="8910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82045" algn="l" defTabSz="8910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27565" algn="l" defTabSz="8910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73073" algn="l" defTabSz="8910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18575" algn="l" defTabSz="8910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564081" algn="l" defTabSz="8910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743200"/>
            <a:ext cx="8991600" cy="1752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b="1" dirty="0" smtClean="0">
                <a:solidFill>
                  <a:schemeClr val="bg1"/>
                </a:solidFill>
              </a:rPr>
              <a:t>God’s Big Story</a:t>
            </a:r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85800" y="5387975"/>
            <a:ext cx="8458200" cy="1470025"/>
          </a:xfrm>
          <a:prstGeom prst="rect">
            <a:avLst/>
          </a:prstGeom>
        </p:spPr>
        <p:txBody>
          <a:bodyPr vert="horz" lIns="89048" tIns="44525" rIns="89048" bIns="44525" rtlCol="0" anchor="ctr">
            <a:normAutofit/>
          </a:bodyPr>
          <a:lstStyle>
            <a:lvl1pPr algn="ctr" defTabSz="891117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2400" dirty="0" smtClean="0">
                <a:solidFill>
                  <a:schemeClr val="bg1"/>
                </a:solidFill>
              </a:rPr>
              <a:t>Words: Gil Thomas</a:t>
            </a:r>
          </a:p>
          <a:p>
            <a:pPr algn="r"/>
            <a:r>
              <a:rPr lang="en-US" sz="2400" dirty="0" smtClean="0">
                <a:solidFill>
                  <a:schemeClr val="bg1"/>
                </a:solidFill>
              </a:rPr>
              <a:t>Music: Gil Thomas and Seth Mitchell</a:t>
            </a:r>
          </a:p>
          <a:p>
            <a:pPr algn="r"/>
            <a:r>
              <a:rPr lang="en-US" sz="2400" dirty="0" smtClean="0">
                <a:solidFill>
                  <a:schemeClr val="bg1"/>
                </a:solidFill>
              </a:rPr>
              <a:t>© 2012 Sow and Harvest International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1163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0"/>
            <a:ext cx="8991600" cy="6705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b="1" dirty="0">
                <a:solidFill>
                  <a:schemeClr val="bg1"/>
                </a:solidFill>
              </a:rPr>
              <a:t>Come along and we’ll sing a song about God’s Big Story</a:t>
            </a:r>
          </a:p>
          <a:p>
            <a:pPr marL="0" indent="0">
              <a:buNone/>
            </a:pPr>
            <a:r>
              <a:rPr lang="en-US" sz="4800" b="1" dirty="0">
                <a:solidFill>
                  <a:schemeClr val="bg1"/>
                </a:solidFill>
              </a:rPr>
              <a:t>Come join us me as we talk and as we walk across God’s bridge of history.</a:t>
            </a:r>
          </a:p>
        </p:txBody>
      </p:sp>
    </p:spTree>
    <p:extLst>
      <p:ext uri="{BB962C8B-B14F-4D97-AF65-F5344CB8AC3E}">
        <p14:creationId xmlns:p14="http://schemas.microsoft.com/office/powerpoint/2010/main" val="139758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0"/>
            <a:ext cx="8686800" cy="6248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b="1" dirty="0">
                <a:solidFill>
                  <a:srgbClr val="FFFF00"/>
                </a:solidFill>
              </a:rPr>
              <a:t>King!</a:t>
            </a:r>
          </a:p>
          <a:p>
            <a:pPr marL="0" indent="0">
              <a:buNone/>
            </a:pPr>
            <a:r>
              <a:rPr lang="en-US" sz="4800" b="1" dirty="0">
                <a:solidFill>
                  <a:srgbClr val="FFFF00"/>
                </a:solidFill>
              </a:rPr>
              <a:t>We’re </a:t>
            </a:r>
            <a:r>
              <a:rPr lang="en-US" sz="4800" b="1" dirty="0" err="1">
                <a:solidFill>
                  <a:srgbClr val="FFFF00"/>
                </a:solidFill>
              </a:rPr>
              <a:t>gonna</a:t>
            </a:r>
            <a:r>
              <a:rPr lang="en-US" sz="4800" b="1" dirty="0">
                <a:solidFill>
                  <a:srgbClr val="FFFF00"/>
                </a:solidFill>
              </a:rPr>
              <a:t> have a King!</a:t>
            </a:r>
          </a:p>
          <a:p>
            <a:pPr marL="0" indent="0">
              <a:buNone/>
            </a:pPr>
            <a:r>
              <a:rPr lang="en-US" sz="4800" b="1" dirty="0">
                <a:solidFill>
                  <a:srgbClr val="FFFF00"/>
                </a:solidFill>
              </a:rPr>
              <a:t>Let’s </a:t>
            </a:r>
            <a:r>
              <a:rPr lang="en-US" sz="4800" b="1" dirty="0" smtClean="0">
                <a:solidFill>
                  <a:srgbClr val="FFFF00"/>
                </a:solidFill>
              </a:rPr>
              <a:t>everybody </a:t>
            </a:r>
            <a:r>
              <a:rPr lang="en-US" sz="4800" b="1" dirty="0">
                <a:solidFill>
                  <a:srgbClr val="FFFF00"/>
                </a:solidFill>
              </a:rPr>
              <a:t>sing to the Lord and cling—</a:t>
            </a:r>
          </a:p>
          <a:p>
            <a:pPr marL="0" indent="0">
              <a:buNone/>
            </a:pPr>
            <a:r>
              <a:rPr lang="en-US" sz="4800" b="1" dirty="0">
                <a:solidFill>
                  <a:srgbClr val="FFFF00"/>
                </a:solidFill>
              </a:rPr>
              <a:t>To prophecies about the King!</a:t>
            </a:r>
          </a:p>
        </p:txBody>
      </p:sp>
    </p:spTree>
    <p:extLst>
      <p:ext uri="{BB962C8B-B14F-4D97-AF65-F5344CB8AC3E}">
        <p14:creationId xmlns:p14="http://schemas.microsoft.com/office/powerpoint/2010/main" val="1339165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1" y="76201"/>
            <a:ext cx="8991600" cy="6248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b="1" dirty="0">
                <a:solidFill>
                  <a:srgbClr val="FFFF00"/>
                </a:solidFill>
              </a:rPr>
              <a:t>Let loud hosannas ring to the King.</a:t>
            </a:r>
          </a:p>
          <a:p>
            <a:pPr marL="0" indent="0">
              <a:buNone/>
            </a:pPr>
            <a:r>
              <a:rPr lang="en-US" sz="4800" b="1" dirty="0" smtClean="0">
                <a:solidFill>
                  <a:srgbClr val="FFFF00"/>
                </a:solidFill>
              </a:rPr>
              <a:t>Everybody </a:t>
            </a:r>
            <a:r>
              <a:rPr lang="en-US" sz="4800" b="1" dirty="0">
                <a:solidFill>
                  <a:srgbClr val="FFFF00"/>
                </a:solidFill>
              </a:rPr>
              <a:t>sing to the King.</a:t>
            </a:r>
          </a:p>
          <a:p>
            <a:pPr marL="0" indent="0">
              <a:buNone/>
            </a:pPr>
            <a:r>
              <a:rPr lang="en-US" sz="4800" b="1" dirty="0">
                <a:solidFill>
                  <a:srgbClr val="FFFF00"/>
                </a:solidFill>
              </a:rPr>
              <a:t>We’re </a:t>
            </a:r>
            <a:r>
              <a:rPr lang="en-US" sz="4800" b="1" dirty="0" err="1">
                <a:solidFill>
                  <a:srgbClr val="FFFF00"/>
                </a:solidFill>
              </a:rPr>
              <a:t>gonna</a:t>
            </a:r>
            <a:r>
              <a:rPr lang="en-US" sz="4800" b="1" dirty="0">
                <a:solidFill>
                  <a:srgbClr val="FFFF00"/>
                </a:solidFill>
              </a:rPr>
              <a:t> have a King. </a:t>
            </a:r>
          </a:p>
          <a:p>
            <a:pPr marL="0" indent="0">
              <a:buNone/>
            </a:pPr>
            <a:r>
              <a:rPr lang="en-US" sz="4800" b="1" dirty="0">
                <a:solidFill>
                  <a:srgbClr val="FFFF00"/>
                </a:solidFill>
              </a:rPr>
              <a:t>Sing. Sing— 	today!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85800" y="5387975"/>
            <a:ext cx="8458200" cy="1470025"/>
          </a:xfrm>
          <a:prstGeom prst="rect">
            <a:avLst/>
          </a:prstGeom>
        </p:spPr>
        <p:txBody>
          <a:bodyPr vert="horz" lIns="89048" tIns="44525" rIns="89048" bIns="44525" rtlCol="0" anchor="ctr">
            <a:normAutofit/>
          </a:bodyPr>
          <a:lstStyle>
            <a:lvl1pPr algn="ctr" defTabSz="891117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2400" dirty="0" smtClean="0">
                <a:solidFill>
                  <a:schemeClr val="bg1"/>
                </a:solidFill>
              </a:rPr>
              <a:t>Words: Gil Thomas</a:t>
            </a:r>
          </a:p>
          <a:p>
            <a:pPr algn="r"/>
            <a:r>
              <a:rPr lang="en-US" sz="2400" dirty="0" smtClean="0">
                <a:solidFill>
                  <a:schemeClr val="bg1"/>
                </a:solidFill>
              </a:rPr>
              <a:t>Music: Gil Thomas and Seth Mitchell</a:t>
            </a:r>
          </a:p>
          <a:p>
            <a:pPr algn="r"/>
            <a:r>
              <a:rPr lang="en-US" sz="2400" dirty="0" smtClean="0">
                <a:solidFill>
                  <a:schemeClr val="bg1"/>
                </a:solidFill>
              </a:rPr>
              <a:t>© 2012 Sow and Harvest International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4813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00878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b="1" dirty="0">
                <a:solidFill>
                  <a:schemeClr val="bg1"/>
                </a:solidFill>
              </a:rPr>
              <a:t>Look!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685800" y="5387975"/>
            <a:ext cx="8458200" cy="1470025"/>
          </a:xfrm>
          <a:prstGeom prst="rect">
            <a:avLst/>
          </a:prstGeom>
        </p:spPr>
        <p:txBody>
          <a:bodyPr vert="horz" lIns="89048" tIns="44525" rIns="89048" bIns="44525" rtlCol="0" anchor="ctr">
            <a:normAutofit/>
          </a:bodyPr>
          <a:lstStyle>
            <a:lvl1pPr algn="ctr" defTabSz="891117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2400" dirty="0" smtClean="0">
                <a:solidFill>
                  <a:schemeClr val="bg1"/>
                </a:solidFill>
              </a:rPr>
              <a:t>Words: Gil Thomas</a:t>
            </a:r>
          </a:p>
          <a:p>
            <a:pPr algn="r"/>
            <a:r>
              <a:rPr lang="en-US" sz="2400" dirty="0" smtClean="0">
                <a:solidFill>
                  <a:schemeClr val="bg1"/>
                </a:solidFill>
              </a:rPr>
              <a:t>Music: Gil Thomas and Seth Mitchell</a:t>
            </a:r>
          </a:p>
          <a:p>
            <a:pPr algn="r"/>
            <a:r>
              <a:rPr lang="en-US" sz="2400" dirty="0" smtClean="0">
                <a:solidFill>
                  <a:schemeClr val="bg1"/>
                </a:solidFill>
              </a:rPr>
              <a:t>© 2012 Sow and Harvest International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578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0"/>
            <a:ext cx="8686800" cy="6248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b="1" dirty="0">
                <a:solidFill>
                  <a:srgbClr val="FFFF00"/>
                </a:solidFill>
              </a:rPr>
              <a:t>Down at the river John was baptizing,</a:t>
            </a:r>
          </a:p>
          <a:p>
            <a:pPr marL="0" indent="0">
              <a:buNone/>
            </a:pPr>
            <a:r>
              <a:rPr lang="en-US" sz="4800" b="1" dirty="0">
                <a:solidFill>
                  <a:srgbClr val="FFFF00"/>
                </a:solidFill>
              </a:rPr>
              <a:t>Jesus passed </a:t>
            </a:r>
            <a:r>
              <a:rPr lang="en-US" sz="4800" b="1" dirty="0" smtClean="0">
                <a:solidFill>
                  <a:srgbClr val="FFFF00"/>
                </a:solidFill>
              </a:rPr>
              <a:t>by, </a:t>
            </a:r>
            <a:r>
              <a:rPr lang="en-US" sz="4800" b="1" dirty="0">
                <a:solidFill>
                  <a:srgbClr val="FFFF00"/>
                </a:solidFill>
              </a:rPr>
              <a:t>nodded his head</a:t>
            </a:r>
            <a:r>
              <a:rPr lang="en-US" sz="4800" b="1" dirty="0" smtClean="0">
                <a:solidFill>
                  <a:srgbClr val="FFFF00"/>
                </a:solidFill>
              </a:rPr>
              <a:t>.</a:t>
            </a:r>
            <a:endParaRPr lang="en-US" sz="4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6347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0"/>
            <a:ext cx="8686800" cy="6248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b="1" dirty="0" smtClean="0">
                <a:solidFill>
                  <a:srgbClr val="FFFF00"/>
                </a:solidFill>
              </a:rPr>
              <a:t>John </a:t>
            </a:r>
            <a:r>
              <a:rPr lang="en-US" sz="4800" b="1" dirty="0">
                <a:solidFill>
                  <a:srgbClr val="FFFF00"/>
                </a:solidFill>
              </a:rPr>
              <a:t>noticed Him a</a:t>
            </a:r>
            <a:r>
              <a:rPr lang="en-US" sz="4800" b="1" dirty="0" smtClean="0">
                <a:solidFill>
                  <a:srgbClr val="FFFF00"/>
                </a:solidFill>
              </a:rPr>
              <a:t>nd </a:t>
            </a:r>
          </a:p>
          <a:p>
            <a:pPr marL="0" indent="0">
              <a:buNone/>
            </a:pPr>
            <a:r>
              <a:rPr lang="en-US" sz="4800" b="1" dirty="0" smtClean="0">
                <a:solidFill>
                  <a:srgbClr val="FFFF00"/>
                </a:solidFill>
              </a:rPr>
              <a:t>Made </a:t>
            </a:r>
            <a:r>
              <a:rPr lang="en-US" sz="4800" b="1" dirty="0">
                <a:solidFill>
                  <a:srgbClr val="FFFF00"/>
                </a:solidFill>
              </a:rPr>
              <a:t>declaration </a:t>
            </a:r>
            <a:endParaRPr lang="en-US" sz="4800" b="1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sz="4800" b="1" dirty="0" smtClean="0">
                <a:solidFill>
                  <a:srgbClr val="FFFF00"/>
                </a:solidFill>
              </a:rPr>
              <a:t>About </a:t>
            </a:r>
            <a:r>
              <a:rPr lang="en-US" sz="4800" b="1" dirty="0">
                <a:solidFill>
                  <a:srgbClr val="FFFF00"/>
                </a:solidFill>
              </a:rPr>
              <a:t>the man, </a:t>
            </a:r>
            <a:endParaRPr lang="en-US" sz="4800" b="1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sz="4800" b="1" dirty="0" smtClean="0">
                <a:solidFill>
                  <a:srgbClr val="FFFF00"/>
                </a:solidFill>
              </a:rPr>
              <a:t>Here’s </a:t>
            </a:r>
            <a:r>
              <a:rPr lang="en-US" sz="4800" b="1" dirty="0">
                <a:solidFill>
                  <a:srgbClr val="FFFF00"/>
                </a:solidFill>
              </a:rPr>
              <a:t>what he said.</a:t>
            </a:r>
          </a:p>
        </p:txBody>
      </p:sp>
    </p:spTree>
    <p:extLst>
      <p:ext uri="{BB962C8B-B14F-4D97-AF65-F5344CB8AC3E}">
        <p14:creationId xmlns:p14="http://schemas.microsoft.com/office/powerpoint/2010/main" val="1838743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0"/>
            <a:ext cx="8686800" cy="6629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b="1" dirty="0">
                <a:solidFill>
                  <a:schemeClr val="bg1"/>
                </a:solidFill>
              </a:rPr>
              <a:t>Look! The Lamb of God, </a:t>
            </a:r>
            <a:endParaRPr lang="en-US" sz="4800" b="1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4800" b="1" dirty="0" smtClean="0">
                <a:solidFill>
                  <a:schemeClr val="bg1"/>
                </a:solidFill>
              </a:rPr>
              <a:t>Jesus </a:t>
            </a:r>
            <a:r>
              <a:rPr lang="en-US" sz="4800" b="1" dirty="0">
                <a:solidFill>
                  <a:schemeClr val="bg1"/>
                </a:solidFill>
              </a:rPr>
              <a:t>is His name.</a:t>
            </a:r>
          </a:p>
          <a:p>
            <a:pPr marL="0" indent="0">
              <a:buNone/>
            </a:pPr>
            <a:r>
              <a:rPr lang="en-US" sz="4800" b="1" dirty="0">
                <a:solidFill>
                  <a:schemeClr val="bg1"/>
                </a:solidFill>
              </a:rPr>
              <a:t>Look! The Lamb of God who takes away our shame</a:t>
            </a:r>
            <a:r>
              <a:rPr lang="en-US" sz="4800" b="1" dirty="0" smtClean="0">
                <a:solidFill>
                  <a:schemeClr val="bg1"/>
                </a:solidFill>
              </a:rPr>
              <a:t>,</a:t>
            </a:r>
            <a:endParaRPr lang="en-US" sz="4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3254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0"/>
            <a:ext cx="8686800" cy="6629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b="1" dirty="0" smtClean="0">
                <a:solidFill>
                  <a:schemeClr val="bg1"/>
                </a:solidFill>
              </a:rPr>
              <a:t>He’ll </a:t>
            </a:r>
            <a:r>
              <a:rPr lang="en-US" sz="4800" b="1" dirty="0">
                <a:solidFill>
                  <a:schemeClr val="bg1"/>
                </a:solidFill>
              </a:rPr>
              <a:t>take away our sins because He’s God’s own special Son,</a:t>
            </a:r>
          </a:p>
          <a:p>
            <a:pPr marL="0" indent="0">
              <a:buNone/>
            </a:pPr>
            <a:r>
              <a:rPr lang="en-US" sz="4800" b="1" dirty="0">
                <a:solidFill>
                  <a:schemeClr val="bg1"/>
                </a:solidFill>
              </a:rPr>
              <a:t>As Abraham’s descendant He brings blessings, He’s the One!</a:t>
            </a:r>
          </a:p>
        </p:txBody>
      </p:sp>
    </p:spTree>
    <p:extLst>
      <p:ext uri="{BB962C8B-B14F-4D97-AF65-F5344CB8AC3E}">
        <p14:creationId xmlns:p14="http://schemas.microsoft.com/office/powerpoint/2010/main" val="2223889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0"/>
            <a:ext cx="8686800" cy="6248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b="1" dirty="0">
                <a:solidFill>
                  <a:srgbClr val="FFFF00"/>
                </a:solidFill>
              </a:rPr>
              <a:t>Religious ruler Nicodemus</a:t>
            </a:r>
          </a:p>
          <a:p>
            <a:pPr marL="0" indent="0">
              <a:buNone/>
            </a:pPr>
            <a:r>
              <a:rPr lang="en-US" sz="4800" b="1" dirty="0">
                <a:solidFill>
                  <a:srgbClr val="FFFF00"/>
                </a:solidFill>
              </a:rPr>
              <a:t>Came to the Master wanting to learn.</a:t>
            </a:r>
          </a:p>
          <a:p>
            <a:pPr marL="0" indent="0">
              <a:buNone/>
            </a:pPr>
            <a:endParaRPr lang="en-US" sz="4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3397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0"/>
            <a:ext cx="8686800" cy="6248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b="1" dirty="0" smtClean="0">
                <a:solidFill>
                  <a:srgbClr val="FFFF00"/>
                </a:solidFill>
              </a:rPr>
              <a:t>“</a:t>
            </a:r>
            <a:r>
              <a:rPr lang="en-US" sz="4800" b="1" dirty="0">
                <a:solidFill>
                  <a:srgbClr val="FFFF00"/>
                </a:solidFill>
              </a:rPr>
              <a:t>Be born again.” </a:t>
            </a:r>
          </a:p>
          <a:p>
            <a:pPr marL="0" indent="0">
              <a:buNone/>
            </a:pPr>
            <a:r>
              <a:rPr lang="en-US" sz="4800" b="1" dirty="0">
                <a:solidFill>
                  <a:srgbClr val="FFFF00"/>
                </a:solidFill>
              </a:rPr>
              <a:t>“The Spirit is like the wind.” </a:t>
            </a:r>
          </a:p>
          <a:p>
            <a:pPr marL="0" indent="0">
              <a:buNone/>
            </a:pPr>
            <a:r>
              <a:rPr lang="en-US" sz="4800" b="1" dirty="0">
                <a:solidFill>
                  <a:srgbClr val="FFFF00"/>
                </a:solidFill>
              </a:rPr>
              <a:t>“I’m like the serpent when Israel   </a:t>
            </a:r>
          </a:p>
          <a:p>
            <a:pPr marL="0" indent="0">
              <a:buNone/>
            </a:pPr>
            <a:r>
              <a:rPr lang="en-US" sz="4800" b="1" dirty="0">
                <a:solidFill>
                  <a:srgbClr val="FFFF00"/>
                </a:solidFill>
              </a:rPr>
              <a:t>  sinned.”</a:t>
            </a:r>
          </a:p>
        </p:txBody>
      </p:sp>
    </p:spTree>
    <p:extLst>
      <p:ext uri="{BB962C8B-B14F-4D97-AF65-F5344CB8AC3E}">
        <p14:creationId xmlns:p14="http://schemas.microsoft.com/office/powerpoint/2010/main" val="91562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0"/>
            <a:ext cx="8991600" cy="6705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b="1" dirty="0">
                <a:solidFill>
                  <a:schemeClr val="bg1"/>
                </a:solidFill>
              </a:rPr>
              <a:t>It starts at the very beginning</a:t>
            </a:r>
          </a:p>
          <a:p>
            <a:pPr marL="0" indent="0">
              <a:buNone/>
            </a:pPr>
            <a:r>
              <a:rPr lang="en-US" sz="4800" b="1" dirty="0">
                <a:solidFill>
                  <a:schemeClr val="bg1"/>
                </a:solidFill>
              </a:rPr>
              <a:t>And continues until there’s no end.</a:t>
            </a:r>
          </a:p>
          <a:p>
            <a:pPr marL="0" indent="0">
              <a:buNone/>
            </a:pPr>
            <a:r>
              <a:rPr lang="en-US" sz="4800" b="1" dirty="0">
                <a:solidFill>
                  <a:schemeClr val="bg1"/>
                </a:solidFill>
              </a:rPr>
              <a:t>We will learn all eight of the important truths which God included in His Big Story!</a:t>
            </a:r>
          </a:p>
        </p:txBody>
      </p:sp>
    </p:spTree>
    <p:extLst>
      <p:ext uri="{BB962C8B-B14F-4D97-AF65-F5344CB8AC3E}">
        <p14:creationId xmlns:p14="http://schemas.microsoft.com/office/powerpoint/2010/main" val="649010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0"/>
            <a:ext cx="8686800" cy="6629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b="1" dirty="0">
                <a:solidFill>
                  <a:schemeClr val="bg1"/>
                </a:solidFill>
              </a:rPr>
              <a:t>Look! The Son of Man, see Him lifted high.</a:t>
            </a:r>
          </a:p>
          <a:p>
            <a:pPr marL="0" indent="0">
              <a:buNone/>
            </a:pPr>
            <a:r>
              <a:rPr lang="en-US" sz="4800" b="1" dirty="0">
                <a:solidFill>
                  <a:schemeClr val="bg1"/>
                </a:solidFill>
              </a:rPr>
              <a:t>Look! The Son of Man is lifted there to die</a:t>
            </a:r>
            <a:r>
              <a:rPr lang="en-US" sz="4800" b="1" dirty="0" smtClean="0">
                <a:solidFill>
                  <a:schemeClr val="bg1"/>
                </a:solidFill>
              </a:rPr>
              <a:t>.</a:t>
            </a:r>
            <a:endParaRPr lang="en-US" sz="4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8085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0"/>
            <a:ext cx="8686800" cy="6629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b="1" dirty="0" smtClean="0">
                <a:solidFill>
                  <a:schemeClr val="bg1"/>
                </a:solidFill>
              </a:rPr>
              <a:t>Just </a:t>
            </a:r>
            <a:r>
              <a:rPr lang="en-US" sz="4800" b="1" dirty="0">
                <a:solidFill>
                  <a:schemeClr val="bg1"/>
                </a:solidFill>
              </a:rPr>
              <a:t>like the serpent long ago was lifted to the sky</a:t>
            </a:r>
          </a:p>
          <a:p>
            <a:pPr marL="0" indent="0">
              <a:buNone/>
            </a:pPr>
            <a:r>
              <a:rPr lang="en-US" sz="4800" b="1" dirty="0">
                <a:solidFill>
                  <a:schemeClr val="bg1"/>
                </a:solidFill>
              </a:rPr>
              <a:t>To save all those who have the faith to look and never die!</a:t>
            </a:r>
          </a:p>
        </p:txBody>
      </p:sp>
    </p:spTree>
    <p:extLst>
      <p:ext uri="{BB962C8B-B14F-4D97-AF65-F5344CB8AC3E}">
        <p14:creationId xmlns:p14="http://schemas.microsoft.com/office/powerpoint/2010/main" val="2360178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0"/>
            <a:ext cx="8686800" cy="6248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b="1" dirty="0">
                <a:solidFill>
                  <a:srgbClr val="FFFF00"/>
                </a:solidFill>
              </a:rPr>
              <a:t>Jesus was sitting out by the well when a woman of Sychar came and they talked</a:t>
            </a:r>
            <a:r>
              <a:rPr lang="en-US" sz="4800" b="1" dirty="0" smtClean="0">
                <a:solidFill>
                  <a:srgbClr val="FFFF00"/>
                </a:solidFill>
              </a:rPr>
              <a:t>.</a:t>
            </a:r>
            <a:endParaRPr lang="en-US" sz="4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6091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0"/>
            <a:ext cx="8686800" cy="6248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b="1" dirty="0" smtClean="0">
                <a:solidFill>
                  <a:srgbClr val="FFFF00"/>
                </a:solidFill>
              </a:rPr>
              <a:t>She </a:t>
            </a:r>
            <a:r>
              <a:rPr lang="en-US" sz="4800" b="1" dirty="0">
                <a:solidFill>
                  <a:srgbClr val="FFFF00"/>
                </a:solidFill>
              </a:rPr>
              <a:t>learned so much, </a:t>
            </a:r>
            <a:endParaRPr lang="en-US" sz="4800" b="1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sz="4800" b="1" dirty="0" smtClean="0">
                <a:solidFill>
                  <a:srgbClr val="FFFF00"/>
                </a:solidFill>
              </a:rPr>
              <a:t>She </a:t>
            </a:r>
            <a:r>
              <a:rPr lang="en-US" sz="4800" b="1" dirty="0">
                <a:solidFill>
                  <a:srgbClr val="FFFF00"/>
                </a:solidFill>
              </a:rPr>
              <a:t>went to get </a:t>
            </a:r>
            <a:r>
              <a:rPr lang="en-US" sz="4800" b="1" dirty="0" smtClean="0">
                <a:solidFill>
                  <a:srgbClr val="FFFF00"/>
                </a:solidFill>
              </a:rPr>
              <a:t>others</a:t>
            </a:r>
          </a:p>
          <a:p>
            <a:pPr marL="0" indent="0">
              <a:buNone/>
            </a:pPr>
            <a:r>
              <a:rPr lang="en-US" sz="4800" b="1" dirty="0" smtClean="0">
                <a:solidFill>
                  <a:srgbClr val="FFFF00"/>
                </a:solidFill>
              </a:rPr>
              <a:t>Who </a:t>
            </a:r>
            <a:r>
              <a:rPr lang="en-US" sz="4800" b="1" dirty="0">
                <a:solidFill>
                  <a:srgbClr val="FFFF00"/>
                </a:solidFill>
              </a:rPr>
              <a:t>wanted to hear Him, </a:t>
            </a:r>
            <a:endParaRPr lang="en-US" sz="4800" b="1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sz="4800" b="1" dirty="0" smtClean="0">
                <a:solidFill>
                  <a:srgbClr val="FFFF00"/>
                </a:solidFill>
              </a:rPr>
              <a:t>So </a:t>
            </a:r>
            <a:r>
              <a:rPr lang="en-US" sz="4800" b="1" dirty="0">
                <a:solidFill>
                  <a:srgbClr val="FFFF00"/>
                </a:solidFill>
              </a:rPr>
              <a:t>to the well they walked.</a:t>
            </a:r>
          </a:p>
        </p:txBody>
      </p:sp>
    </p:spTree>
    <p:extLst>
      <p:ext uri="{BB962C8B-B14F-4D97-AF65-F5344CB8AC3E}">
        <p14:creationId xmlns:p14="http://schemas.microsoft.com/office/powerpoint/2010/main" val="3583204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1" y="0"/>
            <a:ext cx="8839200" cy="6629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b="1" dirty="0">
                <a:solidFill>
                  <a:schemeClr val="bg1"/>
                </a:solidFill>
              </a:rPr>
              <a:t>Look! They’re coming now, coming to the well.</a:t>
            </a:r>
          </a:p>
          <a:p>
            <a:pPr marL="0" indent="0">
              <a:buNone/>
            </a:pPr>
            <a:r>
              <a:rPr lang="en-US" sz="4800" b="1" dirty="0">
                <a:solidFill>
                  <a:schemeClr val="bg1"/>
                </a:solidFill>
              </a:rPr>
              <a:t>Look! They’re coming now to </a:t>
            </a:r>
            <a:r>
              <a:rPr lang="en-US" sz="4800" b="1" dirty="0" smtClean="0">
                <a:solidFill>
                  <a:schemeClr val="bg1"/>
                </a:solidFill>
              </a:rPr>
              <a:t>hear what </a:t>
            </a:r>
            <a:r>
              <a:rPr lang="en-US" sz="4800" b="1" dirty="0">
                <a:solidFill>
                  <a:schemeClr val="bg1"/>
                </a:solidFill>
              </a:rPr>
              <a:t>He will tell them</a:t>
            </a:r>
            <a:r>
              <a:rPr lang="en-US" sz="4800" b="1" dirty="0" smtClean="0">
                <a:solidFill>
                  <a:schemeClr val="bg1"/>
                </a:solidFill>
              </a:rPr>
              <a:t>,</a:t>
            </a:r>
            <a:endParaRPr lang="en-US" sz="4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7333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1" y="0"/>
            <a:ext cx="8839200" cy="6629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b="1" dirty="0" smtClean="0">
                <a:solidFill>
                  <a:schemeClr val="bg1"/>
                </a:solidFill>
              </a:rPr>
              <a:t>She </a:t>
            </a:r>
            <a:r>
              <a:rPr lang="en-US" sz="4800" b="1" dirty="0">
                <a:solidFill>
                  <a:schemeClr val="bg1"/>
                </a:solidFill>
              </a:rPr>
              <a:t>heard of living water and she told all of her friends,</a:t>
            </a:r>
          </a:p>
          <a:p>
            <a:pPr marL="0" indent="0">
              <a:buNone/>
            </a:pPr>
            <a:r>
              <a:rPr lang="en-US" sz="4800" b="1" dirty="0">
                <a:solidFill>
                  <a:schemeClr val="bg1"/>
                </a:solidFill>
              </a:rPr>
              <a:t>They want this water that will quench their thirst and never end.</a:t>
            </a:r>
          </a:p>
        </p:txBody>
      </p:sp>
    </p:spTree>
    <p:extLst>
      <p:ext uri="{BB962C8B-B14F-4D97-AF65-F5344CB8AC3E}">
        <p14:creationId xmlns:p14="http://schemas.microsoft.com/office/powerpoint/2010/main" val="2163497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0"/>
            <a:ext cx="8686800" cy="6248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b="1" dirty="0">
                <a:solidFill>
                  <a:srgbClr val="FFFF00"/>
                </a:solidFill>
              </a:rPr>
              <a:t>Jesus declared, “God is my Father.” </a:t>
            </a:r>
            <a:endParaRPr lang="en-US" sz="4800" b="1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sz="4800" b="1" dirty="0" smtClean="0">
                <a:solidFill>
                  <a:srgbClr val="FFFF00"/>
                </a:solidFill>
              </a:rPr>
              <a:t>Then </a:t>
            </a:r>
            <a:r>
              <a:rPr lang="en-US" sz="4800" b="1" dirty="0">
                <a:solidFill>
                  <a:srgbClr val="FFFF00"/>
                </a:solidFill>
              </a:rPr>
              <a:t>angry Jews picked up stones in their hands.</a:t>
            </a:r>
          </a:p>
          <a:p>
            <a:pPr marL="0" indent="0">
              <a:buNone/>
            </a:pPr>
            <a:endParaRPr lang="en-US" sz="4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508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0"/>
            <a:ext cx="8686800" cy="6248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b="1" dirty="0" smtClean="0">
                <a:solidFill>
                  <a:srgbClr val="FFFF00"/>
                </a:solidFill>
              </a:rPr>
              <a:t>“</a:t>
            </a:r>
            <a:r>
              <a:rPr lang="en-US" sz="4800" b="1" dirty="0">
                <a:solidFill>
                  <a:srgbClr val="FFFF00"/>
                </a:solidFill>
              </a:rPr>
              <a:t>Why do you stone me?” </a:t>
            </a:r>
            <a:endParaRPr lang="en-US" sz="4800" b="1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sz="4800" b="1" dirty="0" smtClean="0">
                <a:solidFill>
                  <a:srgbClr val="FFFF00"/>
                </a:solidFill>
              </a:rPr>
              <a:t>Jesus </a:t>
            </a:r>
            <a:r>
              <a:rPr lang="en-US" sz="4800" b="1" dirty="0">
                <a:solidFill>
                  <a:srgbClr val="FFFF00"/>
                </a:solidFill>
              </a:rPr>
              <a:t>inquired, and the Jews said “For blasphemy; </a:t>
            </a:r>
            <a:endParaRPr lang="en-US" sz="4800" b="1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sz="4800" b="1" dirty="0" smtClean="0">
                <a:solidFill>
                  <a:srgbClr val="FFFF00"/>
                </a:solidFill>
              </a:rPr>
              <a:t>You’re </a:t>
            </a:r>
            <a:r>
              <a:rPr lang="en-US" sz="4800" b="1" dirty="0">
                <a:solidFill>
                  <a:srgbClr val="FFFF00"/>
                </a:solidFill>
              </a:rPr>
              <a:t>just a man!”</a:t>
            </a:r>
          </a:p>
        </p:txBody>
      </p:sp>
    </p:spTree>
    <p:extLst>
      <p:ext uri="{BB962C8B-B14F-4D97-AF65-F5344CB8AC3E}">
        <p14:creationId xmlns:p14="http://schemas.microsoft.com/office/powerpoint/2010/main" val="2862572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0"/>
            <a:ext cx="8686800" cy="6629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b="1" dirty="0">
                <a:solidFill>
                  <a:schemeClr val="bg1"/>
                </a:solidFill>
              </a:rPr>
              <a:t>Look! They’re stoning Him, </a:t>
            </a:r>
            <a:endParaRPr lang="en-US" sz="4800" b="1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4800" b="1" dirty="0" smtClean="0">
                <a:solidFill>
                  <a:schemeClr val="bg1"/>
                </a:solidFill>
              </a:rPr>
              <a:t>Jesus</a:t>
            </a:r>
            <a:r>
              <a:rPr lang="en-US" sz="4800" b="1" dirty="0">
                <a:solidFill>
                  <a:schemeClr val="bg1"/>
                </a:solidFill>
              </a:rPr>
              <a:t>, Son of God.</a:t>
            </a:r>
          </a:p>
          <a:p>
            <a:pPr marL="0" indent="0">
              <a:buNone/>
            </a:pPr>
            <a:r>
              <a:rPr lang="en-US" sz="4800" b="1" dirty="0">
                <a:solidFill>
                  <a:schemeClr val="bg1"/>
                </a:solidFill>
              </a:rPr>
              <a:t>Look! They’re stoning Him; they’re calling for His blood</a:t>
            </a:r>
            <a:r>
              <a:rPr lang="en-US" sz="4800" b="1" dirty="0" smtClean="0">
                <a:solidFill>
                  <a:schemeClr val="bg1"/>
                </a:solidFill>
              </a:rPr>
              <a:t>.</a:t>
            </a:r>
            <a:endParaRPr lang="en-US" sz="4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9065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0"/>
            <a:ext cx="8686800" cy="6629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b="1" dirty="0" smtClean="0">
                <a:solidFill>
                  <a:schemeClr val="bg1"/>
                </a:solidFill>
              </a:rPr>
              <a:t>Asserting </a:t>
            </a:r>
            <a:r>
              <a:rPr lang="en-US" sz="4800" b="1" dirty="0">
                <a:solidFill>
                  <a:schemeClr val="bg1"/>
                </a:solidFill>
              </a:rPr>
              <a:t>that God is His Father, Jesus makes the claim</a:t>
            </a:r>
          </a:p>
          <a:p>
            <a:pPr marL="0" indent="0">
              <a:buNone/>
            </a:pPr>
            <a:r>
              <a:rPr lang="en-US" sz="4800" b="1" dirty="0">
                <a:solidFill>
                  <a:schemeClr val="bg1"/>
                </a:solidFill>
              </a:rPr>
              <a:t>That He and God are equals, yes, they are One and the Same!</a:t>
            </a:r>
          </a:p>
        </p:txBody>
      </p:sp>
    </p:spTree>
    <p:extLst>
      <p:ext uri="{BB962C8B-B14F-4D97-AF65-F5344CB8AC3E}">
        <p14:creationId xmlns:p14="http://schemas.microsoft.com/office/powerpoint/2010/main" val="568901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0"/>
            <a:ext cx="8991600" cy="6705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b="1" dirty="0" smtClean="0">
                <a:solidFill>
                  <a:srgbClr val="FFFF00"/>
                </a:solidFill>
              </a:rPr>
              <a:t>Then God promised to send a man to do what no other human being can:</a:t>
            </a:r>
          </a:p>
          <a:p>
            <a:pPr marL="0" indent="0">
              <a:buNone/>
            </a:pPr>
            <a:r>
              <a:rPr lang="en-US" sz="4800" b="1" dirty="0" smtClean="0">
                <a:solidFill>
                  <a:srgbClr val="FFFF00"/>
                </a:solidFill>
              </a:rPr>
              <a:t>To walk with God, to have no sin, and to crush— the serpent who had brought sin in.</a:t>
            </a:r>
            <a:endParaRPr lang="en-US" sz="4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8742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0"/>
            <a:ext cx="8686800" cy="6629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b="1" dirty="0">
                <a:solidFill>
                  <a:schemeClr val="bg1"/>
                </a:solidFill>
              </a:rPr>
              <a:t>Look! The Lamb of God, </a:t>
            </a:r>
            <a:endParaRPr lang="en-US" sz="4800" b="1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4800" b="1" dirty="0" smtClean="0">
                <a:solidFill>
                  <a:schemeClr val="bg1"/>
                </a:solidFill>
              </a:rPr>
              <a:t>Jesus </a:t>
            </a:r>
            <a:r>
              <a:rPr lang="en-US" sz="4800" b="1" dirty="0">
                <a:solidFill>
                  <a:schemeClr val="bg1"/>
                </a:solidFill>
              </a:rPr>
              <a:t>is His name.</a:t>
            </a:r>
          </a:p>
          <a:p>
            <a:pPr marL="0" indent="0">
              <a:buNone/>
            </a:pPr>
            <a:r>
              <a:rPr lang="en-US" sz="4800" b="1" dirty="0">
                <a:solidFill>
                  <a:schemeClr val="bg1"/>
                </a:solidFill>
              </a:rPr>
              <a:t>Look! The Lamb of God who takes away our shame</a:t>
            </a:r>
            <a:r>
              <a:rPr lang="en-US" sz="4800" b="1" dirty="0" smtClean="0">
                <a:solidFill>
                  <a:schemeClr val="bg1"/>
                </a:solidFill>
              </a:rPr>
              <a:t>,</a:t>
            </a:r>
            <a:endParaRPr lang="en-US" sz="4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20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0"/>
            <a:ext cx="8686800" cy="6629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b="1" dirty="0" smtClean="0">
                <a:solidFill>
                  <a:schemeClr val="bg1"/>
                </a:solidFill>
              </a:rPr>
              <a:t>He’ll </a:t>
            </a:r>
            <a:r>
              <a:rPr lang="en-US" sz="4800" b="1" dirty="0">
                <a:solidFill>
                  <a:schemeClr val="bg1"/>
                </a:solidFill>
              </a:rPr>
              <a:t>take away our sins because He’s God’s own special Son,</a:t>
            </a:r>
          </a:p>
          <a:p>
            <a:pPr marL="0" indent="0">
              <a:buNone/>
            </a:pPr>
            <a:r>
              <a:rPr lang="en-US" sz="4800" b="1" dirty="0">
                <a:solidFill>
                  <a:schemeClr val="bg1"/>
                </a:solidFill>
              </a:rPr>
              <a:t>As Abraham’s descendant He brings blessings, He’s the One!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85800" y="5387975"/>
            <a:ext cx="8458200" cy="1470025"/>
          </a:xfrm>
          <a:prstGeom prst="rect">
            <a:avLst/>
          </a:prstGeom>
        </p:spPr>
        <p:txBody>
          <a:bodyPr vert="horz" lIns="89048" tIns="44525" rIns="89048" bIns="44525" rtlCol="0" anchor="ctr">
            <a:normAutofit/>
          </a:bodyPr>
          <a:lstStyle>
            <a:lvl1pPr algn="ctr" defTabSz="891117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2400" dirty="0" smtClean="0">
                <a:solidFill>
                  <a:schemeClr val="bg1"/>
                </a:solidFill>
              </a:rPr>
              <a:t>Words: Gil Thomas</a:t>
            </a:r>
          </a:p>
          <a:p>
            <a:pPr algn="r"/>
            <a:r>
              <a:rPr lang="en-US" sz="2400" dirty="0" smtClean="0">
                <a:solidFill>
                  <a:schemeClr val="bg1"/>
                </a:solidFill>
              </a:rPr>
              <a:t>Music: Gil Thomas and Seth Mitchell</a:t>
            </a:r>
          </a:p>
          <a:p>
            <a:pPr algn="r"/>
            <a:r>
              <a:rPr lang="en-US" sz="2400" dirty="0" smtClean="0">
                <a:solidFill>
                  <a:schemeClr val="bg1"/>
                </a:solidFill>
              </a:rPr>
              <a:t>© 2012 Sow and Harvest International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8028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00878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b="1" dirty="0">
                <a:solidFill>
                  <a:srgbClr val="FFC000"/>
                </a:solidFill>
              </a:rPr>
              <a:t>Final Days</a:t>
            </a:r>
          </a:p>
        </p:txBody>
      </p:sp>
    </p:spTree>
    <p:extLst>
      <p:ext uri="{BB962C8B-B14F-4D97-AF65-F5344CB8AC3E}">
        <p14:creationId xmlns:p14="http://schemas.microsoft.com/office/powerpoint/2010/main" val="4097937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0"/>
            <a:ext cx="8991600" cy="6705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b="1" dirty="0">
                <a:solidFill>
                  <a:srgbClr val="FFC000"/>
                </a:solidFill>
              </a:rPr>
              <a:t>“Final days” the last days Jesus spent upon the earth.</a:t>
            </a:r>
          </a:p>
          <a:p>
            <a:pPr marL="0" indent="0">
              <a:buNone/>
            </a:pPr>
            <a:r>
              <a:rPr lang="en-US" sz="4800" b="1" dirty="0">
                <a:solidFill>
                  <a:schemeClr val="bg1">
                    <a:lumMod val="95000"/>
                  </a:schemeClr>
                </a:solidFill>
              </a:rPr>
              <a:t>Final days in which He taught and healed and showed His worth.</a:t>
            </a:r>
          </a:p>
          <a:p>
            <a:pPr marL="0" indent="0">
              <a:buNone/>
            </a:pPr>
            <a:r>
              <a:rPr lang="en-US" sz="4800" b="1" dirty="0">
                <a:solidFill>
                  <a:srgbClr val="FFFF00"/>
                </a:solidFill>
              </a:rPr>
              <a:t>Final days were oh, so sad: betrayed and whipped and cursed.</a:t>
            </a:r>
          </a:p>
          <a:p>
            <a:pPr marL="0" indent="0">
              <a:buNone/>
            </a:pPr>
            <a:r>
              <a:rPr lang="en-US" sz="4800" b="1" dirty="0">
                <a:solidFill>
                  <a:schemeClr val="bg1"/>
                </a:solidFill>
              </a:rPr>
              <a:t>Final days that Jesus spent on earth.</a:t>
            </a:r>
          </a:p>
        </p:txBody>
      </p:sp>
    </p:spTree>
    <p:extLst>
      <p:ext uri="{BB962C8B-B14F-4D97-AF65-F5344CB8AC3E}">
        <p14:creationId xmlns:p14="http://schemas.microsoft.com/office/powerpoint/2010/main" val="3271476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0"/>
            <a:ext cx="8991600" cy="6705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b="1" dirty="0">
                <a:solidFill>
                  <a:srgbClr val="FFC000"/>
                </a:solidFill>
              </a:rPr>
              <a:t>During those last days</a:t>
            </a:r>
          </a:p>
          <a:p>
            <a:pPr marL="0" indent="0">
              <a:buNone/>
            </a:pPr>
            <a:r>
              <a:rPr lang="en-US" sz="4800" b="1" dirty="0">
                <a:solidFill>
                  <a:srgbClr val="FFC000"/>
                </a:solidFill>
              </a:rPr>
              <a:t>He taught in many ways</a:t>
            </a:r>
          </a:p>
          <a:p>
            <a:pPr marL="0" indent="0">
              <a:buNone/>
            </a:pPr>
            <a:r>
              <a:rPr lang="en-US" sz="4800" b="1" dirty="0">
                <a:solidFill>
                  <a:srgbClr val="FFC000"/>
                </a:solidFill>
              </a:rPr>
              <a:t>But the subject many times was hell!</a:t>
            </a:r>
          </a:p>
          <a:p>
            <a:pPr marL="0" indent="0">
              <a:buNone/>
            </a:pPr>
            <a:r>
              <a:rPr lang="en-US" sz="4800" b="1" dirty="0">
                <a:solidFill>
                  <a:srgbClr val="FFC000"/>
                </a:solidFill>
              </a:rPr>
              <a:t>“Punishment for Satan,</a:t>
            </a:r>
          </a:p>
          <a:p>
            <a:pPr marL="0" indent="0">
              <a:buNone/>
            </a:pPr>
            <a:r>
              <a:rPr lang="en-US" sz="4800" b="1" dirty="0">
                <a:solidFill>
                  <a:srgbClr val="FFC000"/>
                </a:solidFill>
              </a:rPr>
              <a:t>But it waits for all men,</a:t>
            </a:r>
          </a:p>
          <a:p>
            <a:pPr marL="0" indent="0">
              <a:buNone/>
            </a:pPr>
            <a:r>
              <a:rPr lang="en-US" sz="4800" b="1" dirty="0">
                <a:solidFill>
                  <a:srgbClr val="FFC000"/>
                </a:solidFill>
              </a:rPr>
              <a:t>To heed this warning no you would do well.”</a:t>
            </a:r>
            <a:endParaRPr lang="en-US" sz="4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0243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0"/>
            <a:ext cx="8991600" cy="6705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b="1" dirty="0">
                <a:solidFill>
                  <a:srgbClr val="FFC000"/>
                </a:solidFill>
              </a:rPr>
              <a:t>“Final days” the last days Jesus spent upon the earth.</a:t>
            </a:r>
          </a:p>
          <a:p>
            <a:pPr marL="0" indent="0">
              <a:buNone/>
            </a:pPr>
            <a:r>
              <a:rPr lang="en-US" sz="4800" b="1" dirty="0">
                <a:solidFill>
                  <a:schemeClr val="bg1">
                    <a:lumMod val="95000"/>
                  </a:schemeClr>
                </a:solidFill>
              </a:rPr>
              <a:t>Final days in which He taught and healed and showed His worth.</a:t>
            </a:r>
          </a:p>
          <a:p>
            <a:pPr marL="0" indent="0">
              <a:buNone/>
            </a:pPr>
            <a:r>
              <a:rPr lang="en-US" sz="4800" b="1" dirty="0">
                <a:solidFill>
                  <a:srgbClr val="FFFF00"/>
                </a:solidFill>
              </a:rPr>
              <a:t>Final days were oh, so sad: betrayed and whipped and cursed.</a:t>
            </a:r>
          </a:p>
          <a:p>
            <a:pPr marL="0" indent="0">
              <a:buNone/>
            </a:pPr>
            <a:r>
              <a:rPr lang="en-US" sz="4800" b="1" dirty="0">
                <a:solidFill>
                  <a:schemeClr val="bg1"/>
                </a:solidFill>
              </a:rPr>
              <a:t>Final days that Jesus spent on earth.</a:t>
            </a:r>
          </a:p>
        </p:txBody>
      </p:sp>
    </p:spTree>
    <p:extLst>
      <p:ext uri="{BB962C8B-B14F-4D97-AF65-F5344CB8AC3E}">
        <p14:creationId xmlns:p14="http://schemas.microsoft.com/office/powerpoint/2010/main" val="552324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0"/>
            <a:ext cx="8991600" cy="6705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b="1" dirty="0">
                <a:solidFill>
                  <a:srgbClr val="FFC000"/>
                </a:solidFill>
              </a:rPr>
              <a:t>Jesus had a friend </a:t>
            </a:r>
          </a:p>
          <a:p>
            <a:pPr marL="0" indent="0">
              <a:buNone/>
            </a:pPr>
            <a:r>
              <a:rPr lang="en-US" sz="4800" b="1" dirty="0">
                <a:solidFill>
                  <a:srgbClr val="FFC000"/>
                </a:solidFill>
              </a:rPr>
              <a:t>Whose life came to an end</a:t>
            </a:r>
          </a:p>
          <a:p>
            <a:pPr marL="0" indent="0">
              <a:buNone/>
            </a:pPr>
            <a:r>
              <a:rPr lang="en-US" sz="4800" b="1" dirty="0">
                <a:solidFill>
                  <a:srgbClr val="FFC000"/>
                </a:solidFill>
              </a:rPr>
              <a:t>Friends and </a:t>
            </a:r>
            <a:r>
              <a:rPr lang="en-US" sz="4800" b="1" dirty="0" smtClean="0">
                <a:solidFill>
                  <a:srgbClr val="FFC000"/>
                </a:solidFill>
              </a:rPr>
              <a:t>family </a:t>
            </a:r>
            <a:r>
              <a:rPr lang="en-US" sz="4800" b="1" dirty="0">
                <a:solidFill>
                  <a:srgbClr val="FFC000"/>
                </a:solidFill>
              </a:rPr>
              <a:t>gathered there and grieved.</a:t>
            </a:r>
          </a:p>
          <a:p>
            <a:pPr marL="0" indent="0">
              <a:buNone/>
            </a:pPr>
            <a:r>
              <a:rPr lang="en-US" sz="4800" b="1" dirty="0">
                <a:solidFill>
                  <a:srgbClr val="FFC000"/>
                </a:solidFill>
              </a:rPr>
              <a:t>To glorify the Father</a:t>
            </a:r>
          </a:p>
          <a:p>
            <a:pPr marL="0" indent="0">
              <a:buNone/>
            </a:pPr>
            <a:r>
              <a:rPr lang="en-US" sz="4800" b="1" dirty="0">
                <a:solidFill>
                  <a:srgbClr val="FFC000"/>
                </a:solidFill>
              </a:rPr>
              <a:t>And show He was God’s Son</a:t>
            </a:r>
          </a:p>
          <a:p>
            <a:pPr marL="0" indent="0">
              <a:buNone/>
            </a:pPr>
            <a:r>
              <a:rPr lang="en-US" sz="4800" b="1" dirty="0">
                <a:solidFill>
                  <a:srgbClr val="FFC000"/>
                </a:solidFill>
              </a:rPr>
              <a:t>Jesus raised him and many believed!</a:t>
            </a:r>
          </a:p>
        </p:txBody>
      </p:sp>
    </p:spTree>
    <p:extLst>
      <p:ext uri="{BB962C8B-B14F-4D97-AF65-F5344CB8AC3E}">
        <p14:creationId xmlns:p14="http://schemas.microsoft.com/office/powerpoint/2010/main" val="921881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0"/>
            <a:ext cx="8991600" cy="6705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b="1" dirty="0">
                <a:solidFill>
                  <a:srgbClr val="FFC000"/>
                </a:solidFill>
              </a:rPr>
              <a:t>“Final days” the last days Jesus spent upon the earth.</a:t>
            </a:r>
          </a:p>
          <a:p>
            <a:pPr marL="0" indent="0">
              <a:buNone/>
            </a:pPr>
            <a:r>
              <a:rPr lang="en-US" sz="4800" b="1" dirty="0">
                <a:solidFill>
                  <a:schemeClr val="bg1">
                    <a:lumMod val="95000"/>
                  </a:schemeClr>
                </a:solidFill>
              </a:rPr>
              <a:t>Final days in which He taught and healed and showed His worth.</a:t>
            </a:r>
          </a:p>
          <a:p>
            <a:pPr marL="0" indent="0">
              <a:buNone/>
            </a:pPr>
            <a:r>
              <a:rPr lang="en-US" sz="4800" b="1" dirty="0">
                <a:solidFill>
                  <a:srgbClr val="FFFF00"/>
                </a:solidFill>
              </a:rPr>
              <a:t>Final days were oh, so sad: betrayed and whipped and cursed.</a:t>
            </a:r>
          </a:p>
          <a:p>
            <a:pPr marL="0" indent="0">
              <a:buNone/>
            </a:pPr>
            <a:r>
              <a:rPr lang="en-US" sz="4800" b="1" dirty="0">
                <a:solidFill>
                  <a:schemeClr val="bg1"/>
                </a:solidFill>
              </a:rPr>
              <a:t>Final days that Jesus spent on earth.</a:t>
            </a:r>
          </a:p>
        </p:txBody>
      </p:sp>
    </p:spTree>
    <p:extLst>
      <p:ext uri="{BB962C8B-B14F-4D97-AF65-F5344CB8AC3E}">
        <p14:creationId xmlns:p14="http://schemas.microsoft.com/office/powerpoint/2010/main" val="1561580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0"/>
            <a:ext cx="8991600" cy="6705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b="1" dirty="0">
                <a:solidFill>
                  <a:srgbClr val="FFC000"/>
                </a:solidFill>
              </a:rPr>
              <a:t>Judas left the meal,</a:t>
            </a:r>
          </a:p>
          <a:p>
            <a:pPr marL="0" indent="0">
              <a:buNone/>
            </a:pPr>
            <a:r>
              <a:rPr lang="en-US" sz="4800" b="1" dirty="0">
                <a:solidFill>
                  <a:srgbClr val="FFC000"/>
                </a:solidFill>
              </a:rPr>
              <a:t>Went to make his deal.</a:t>
            </a:r>
          </a:p>
          <a:p>
            <a:pPr marL="0" indent="0">
              <a:buNone/>
            </a:pPr>
            <a:r>
              <a:rPr lang="en-US" sz="4800" b="1" dirty="0">
                <a:solidFill>
                  <a:srgbClr val="FFC000"/>
                </a:solidFill>
              </a:rPr>
              <a:t>Quietly  he went into the night.</a:t>
            </a:r>
          </a:p>
          <a:p>
            <a:pPr marL="0" indent="0">
              <a:buNone/>
            </a:pPr>
            <a:r>
              <a:rPr lang="en-US" sz="4800" b="1" dirty="0">
                <a:solidFill>
                  <a:srgbClr val="FFC000"/>
                </a:solidFill>
              </a:rPr>
              <a:t>He brought the Jews and soldiers</a:t>
            </a:r>
          </a:p>
          <a:p>
            <a:pPr marL="0" indent="0">
              <a:buNone/>
            </a:pPr>
            <a:r>
              <a:rPr lang="en-US" sz="4800" b="1" dirty="0">
                <a:solidFill>
                  <a:srgbClr val="FFC000"/>
                </a:solidFill>
              </a:rPr>
              <a:t>But Jesus said, “Why come, sirs?”</a:t>
            </a:r>
          </a:p>
          <a:p>
            <a:pPr marL="0" indent="0">
              <a:buNone/>
            </a:pPr>
            <a:r>
              <a:rPr lang="en-US" sz="4800" b="1" dirty="0">
                <a:solidFill>
                  <a:srgbClr val="FFC000"/>
                </a:solidFill>
              </a:rPr>
              <a:t>Willingly He went without a fight!</a:t>
            </a:r>
          </a:p>
        </p:txBody>
      </p:sp>
    </p:spTree>
    <p:extLst>
      <p:ext uri="{BB962C8B-B14F-4D97-AF65-F5344CB8AC3E}">
        <p14:creationId xmlns:p14="http://schemas.microsoft.com/office/powerpoint/2010/main" val="2351037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0"/>
            <a:ext cx="8991600" cy="6705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b="1" dirty="0" smtClean="0">
                <a:solidFill>
                  <a:srgbClr val="FFFF00"/>
                </a:solidFill>
              </a:rPr>
              <a:t>This Jesus hung on a cross of wood, even though He was totally good.</a:t>
            </a:r>
          </a:p>
          <a:p>
            <a:pPr marL="0" indent="0">
              <a:buNone/>
            </a:pPr>
            <a:r>
              <a:rPr lang="en-US" sz="4800" b="1" dirty="0" smtClean="0">
                <a:solidFill>
                  <a:srgbClr val="FFFF00"/>
                </a:solidFill>
              </a:rPr>
              <a:t>He suffered and died to take my place and rose from the dead to offer grace!</a:t>
            </a:r>
          </a:p>
        </p:txBody>
      </p:sp>
    </p:spTree>
    <p:extLst>
      <p:ext uri="{BB962C8B-B14F-4D97-AF65-F5344CB8AC3E}">
        <p14:creationId xmlns:p14="http://schemas.microsoft.com/office/powerpoint/2010/main" val="4197580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0"/>
            <a:ext cx="8991600" cy="6705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b="1" dirty="0">
                <a:solidFill>
                  <a:srgbClr val="FFC000"/>
                </a:solidFill>
              </a:rPr>
              <a:t>“Final days” the last days Jesus spent upon the earth.</a:t>
            </a:r>
          </a:p>
          <a:p>
            <a:pPr marL="0" indent="0">
              <a:buNone/>
            </a:pPr>
            <a:r>
              <a:rPr lang="en-US" sz="4800" b="1" dirty="0">
                <a:solidFill>
                  <a:schemeClr val="bg1">
                    <a:lumMod val="95000"/>
                  </a:schemeClr>
                </a:solidFill>
              </a:rPr>
              <a:t>Final days in which He taught and healed and showed His worth.</a:t>
            </a:r>
          </a:p>
          <a:p>
            <a:pPr marL="0" indent="0">
              <a:buNone/>
            </a:pPr>
            <a:r>
              <a:rPr lang="en-US" sz="4800" b="1" dirty="0">
                <a:solidFill>
                  <a:srgbClr val="FFFF00"/>
                </a:solidFill>
              </a:rPr>
              <a:t>Final days were oh, so sad: betrayed and whipped and cursed.</a:t>
            </a:r>
          </a:p>
          <a:p>
            <a:pPr marL="0" indent="0">
              <a:buNone/>
            </a:pPr>
            <a:r>
              <a:rPr lang="en-US" sz="4800" b="1" dirty="0">
                <a:solidFill>
                  <a:schemeClr val="bg1"/>
                </a:solidFill>
              </a:rPr>
              <a:t>Final days that Jesus spent on earth.</a:t>
            </a:r>
          </a:p>
        </p:txBody>
      </p:sp>
    </p:spTree>
    <p:extLst>
      <p:ext uri="{BB962C8B-B14F-4D97-AF65-F5344CB8AC3E}">
        <p14:creationId xmlns:p14="http://schemas.microsoft.com/office/powerpoint/2010/main" val="493390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0"/>
            <a:ext cx="8991600" cy="6705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b="1" dirty="0">
                <a:solidFill>
                  <a:srgbClr val="FFC000"/>
                </a:solidFill>
              </a:rPr>
              <a:t>Leaders of the Jews,</a:t>
            </a:r>
          </a:p>
          <a:p>
            <a:pPr marL="0" indent="0">
              <a:buNone/>
            </a:pPr>
            <a:r>
              <a:rPr lang="en-US" sz="4800" b="1" dirty="0">
                <a:solidFill>
                  <a:srgbClr val="FFC000"/>
                </a:solidFill>
              </a:rPr>
              <a:t>Falsely they accuse</a:t>
            </a:r>
          </a:p>
          <a:p>
            <a:pPr marL="0" indent="0">
              <a:buNone/>
            </a:pPr>
            <a:r>
              <a:rPr lang="en-US" sz="4800" b="1" dirty="0">
                <a:solidFill>
                  <a:srgbClr val="FFC000"/>
                </a:solidFill>
              </a:rPr>
              <a:t>Jesus in a trial that’s unfair!</a:t>
            </a:r>
          </a:p>
          <a:p>
            <a:pPr marL="0" indent="0">
              <a:buNone/>
            </a:pPr>
            <a:r>
              <a:rPr lang="en-US" sz="4800" b="1" dirty="0">
                <a:solidFill>
                  <a:srgbClr val="FFC000"/>
                </a:solidFill>
              </a:rPr>
              <a:t>Beating Him they cry,</a:t>
            </a:r>
          </a:p>
          <a:p>
            <a:pPr marL="0" indent="0">
              <a:buNone/>
            </a:pPr>
            <a:r>
              <a:rPr lang="en-US" sz="4800" b="1" dirty="0">
                <a:solidFill>
                  <a:srgbClr val="FFC000"/>
                </a:solidFill>
              </a:rPr>
              <a:t>“Now save yourself or die!” </a:t>
            </a:r>
            <a:endParaRPr lang="en-US" sz="4800" b="1" dirty="0" smtClean="0">
              <a:solidFill>
                <a:srgbClr val="FFC000"/>
              </a:solidFill>
            </a:endParaRPr>
          </a:p>
          <a:p>
            <a:pPr marL="0" indent="0">
              <a:buNone/>
            </a:pPr>
            <a:r>
              <a:rPr lang="en-US" sz="4800" b="1" dirty="0" smtClean="0">
                <a:solidFill>
                  <a:srgbClr val="FFC000"/>
                </a:solidFill>
              </a:rPr>
              <a:t>Such </a:t>
            </a:r>
            <a:r>
              <a:rPr lang="en-US" sz="4800" b="1" dirty="0">
                <a:solidFill>
                  <a:srgbClr val="FFC000"/>
                </a:solidFill>
              </a:rPr>
              <a:t>suffering He knew beyond compare!</a:t>
            </a:r>
          </a:p>
        </p:txBody>
      </p:sp>
    </p:spTree>
    <p:extLst>
      <p:ext uri="{BB962C8B-B14F-4D97-AF65-F5344CB8AC3E}">
        <p14:creationId xmlns:p14="http://schemas.microsoft.com/office/powerpoint/2010/main" val="405064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0"/>
            <a:ext cx="8991600" cy="6705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b="1" dirty="0">
                <a:solidFill>
                  <a:srgbClr val="FFC000"/>
                </a:solidFill>
              </a:rPr>
              <a:t>“Final days” the last days Jesus spent upon the earth.</a:t>
            </a:r>
          </a:p>
          <a:p>
            <a:pPr marL="0" indent="0">
              <a:buNone/>
            </a:pPr>
            <a:r>
              <a:rPr lang="en-US" sz="4800" b="1" dirty="0">
                <a:solidFill>
                  <a:schemeClr val="bg1">
                    <a:lumMod val="95000"/>
                  </a:schemeClr>
                </a:solidFill>
              </a:rPr>
              <a:t>Final days in which He taught and healed and showed His worth.</a:t>
            </a:r>
          </a:p>
          <a:p>
            <a:pPr marL="0" indent="0">
              <a:buNone/>
            </a:pPr>
            <a:r>
              <a:rPr lang="en-US" sz="4800" b="1" dirty="0">
                <a:solidFill>
                  <a:srgbClr val="FFFF00"/>
                </a:solidFill>
              </a:rPr>
              <a:t>Final days were oh, so sad: betrayed and whipped and cursed.</a:t>
            </a:r>
          </a:p>
          <a:p>
            <a:pPr marL="0" indent="0">
              <a:buNone/>
            </a:pPr>
            <a:r>
              <a:rPr lang="en-US" sz="4800" b="1" dirty="0">
                <a:solidFill>
                  <a:schemeClr val="bg1"/>
                </a:solidFill>
              </a:rPr>
              <a:t>Final days that Jesus spent on earth.</a:t>
            </a:r>
          </a:p>
        </p:txBody>
      </p:sp>
    </p:spTree>
    <p:extLst>
      <p:ext uri="{BB962C8B-B14F-4D97-AF65-F5344CB8AC3E}">
        <p14:creationId xmlns:p14="http://schemas.microsoft.com/office/powerpoint/2010/main" val="1510857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00878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Something to Proclaim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685800" y="5387975"/>
            <a:ext cx="8458200" cy="1470025"/>
          </a:xfrm>
          <a:prstGeom prst="rect">
            <a:avLst/>
          </a:prstGeom>
        </p:spPr>
        <p:txBody>
          <a:bodyPr vert="horz" lIns="89048" tIns="44525" rIns="89048" bIns="44525" rtlCol="0" anchor="ctr">
            <a:normAutofit/>
          </a:bodyPr>
          <a:lstStyle>
            <a:lvl1pPr algn="ctr" defTabSz="891117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2400" dirty="0" smtClean="0">
                <a:solidFill>
                  <a:schemeClr val="bg1"/>
                </a:solidFill>
              </a:rPr>
              <a:t>Words: Gil Thomas</a:t>
            </a:r>
          </a:p>
          <a:p>
            <a:pPr algn="r"/>
            <a:r>
              <a:rPr lang="en-US" sz="2400" dirty="0" smtClean="0">
                <a:solidFill>
                  <a:schemeClr val="bg1"/>
                </a:solidFill>
              </a:rPr>
              <a:t>Music: Gil Thomas and Seth Mitchell</a:t>
            </a:r>
          </a:p>
          <a:p>
            <a:pPr algn="r"/>
            <a:r>
              <a:rPr lang="en-US" sz="2400" dirty="0" smtClean="0">
                <a:solidFill>
                  <a:schemeClr val="bg1"/>
                </a:solidFill>
              </a:rPr>
              <a:t>© 2012 Sow and Harvest International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7522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0"/>
            <a:ext cx="8991600" cy="6705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Jesus died on </a:t>
            </a:r>
            <a:r>
              <a:rPr lang="en-US" sz="4800" b="1" dirty="0" err="1">
                <a:solidFill>
                  <a:schemeClr val="accent2">
                    <a:lumMod val="40000"/>
                    <a:lumOff val="60000"/>
                  </a:schemeClr>
                </a:solidFill>
              </a:rPr>
              <a:t>Cal’vy</a:t>
            </a:r>
            <a:r>
              <a:rPr lang="en-US" sz="48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 to crush the Serpent’s head.</a:t>
            </a:r>
          </a:p>
          <a:p>
            <a:pPr marL="0" indent="0">
              <a:buNone/>
            </a:pPr>
            <a:r>
              <a:rPr lang="en-US" sz="48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As the perfect sacrificial Lamb He suffered and He bled.</a:t>
            </a:r>
          </a:p>
        </p:txBody>
      </p:sp>
    </p:spTree>
    <p:extLst>
      <p:ext uri="{BB962C8B-B14F-4D97-AF65-F5344CB8AC3E}">
        <p14:creationId xmlns:p14="http://schemas.microsoft.com/office/powerpoint/2010/main" val="2424149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0"/>
            <a:ext cx="8991600" cy="6705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God promised He would send a </a:t>
            </a:r>
            <a:r>
              <a:rPr lang="en-US" sz="48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conqueror</a:t>
            </a:r>
            <a:r>
              <a:rPr lang="en-US" sz="48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, Jesus was the One!</a:t>
            </a:r>
          </a:p>
          <a:p>
            <a:pPr marL="0" indent="0">
              <a:buNone/>
            </a:pPr>
            <a:r>
              <a:rPr lang="en-US" sz="48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For after Jesus died that day He proved He was God’s Son</a:t>
            </a:r>
          </a:p>
          <a:p>
            <a:pPr marL="0" indent="0">
              <a:buNone/>
            </a:pPr>
            <a:r>
              <a:rPr lang="en-US" sz="48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By rising from the dead; </a:t>
            </a:r>
          </a:p>
          <a:p>
            <a:pPr marL="0" indent="0">
              <a:buNone/>
            </a:pPr>
            <a:r>
              <a:rPr lang="en-US" sz="48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His work was done!</a:t>
            </a:r>
          </a:p>
        </p:txBody>
      </p:sp>
    </p:spTree>
    <p:extLst>
      <p:ext uri="{BB962C8B-B14F-4D97-AF65-F5344CB8AC3E}">
        <p14:creationId xmlns:p14="http://schemas.microsoft.com/office/powerpoint/2010/main" val="2623177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0"/>
            <a:ext cx="8991600" cy="6705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b="1" dirty="0">
                <a:solidFill>
                  <a:schemeClr val="bg1"/>
                </a:solidFill>
              </a:rPr>
              <a:t>We’ve got something to proclaim!</a:t>
            </a:r>
          </a:p>
          <a:p>
            <a:pPr marL="0" indent="0">
              <a:buNone/>
            </a:pPr>
            <a:r>
              <a:rPr lang="en-US" sz="4800" b="1" dirty="0">
                <a:solidFill>
                  <a:schemeClr val="bg1"/>
                </a:solidFill>
              </a:rPr>
              <a:t>Something to proclaim!</a:t>
            </a:r>
          </a:p>
          <a:p>
            <a:pPr marL="0" indent="0">
              <a:buNone/>
            </a:pPr>
            <a:r>
              <a:rPr lang="en-US" sz="4800" b="1" dirty="0">
                <a:solidFill>
                  <a:schemeClr val="bg1"/>
                </a:solidFill>
              </a:rPr>
              <a:t>Jesus bled and died; </a:t>
            </a:r>
          </a:p>
          <a:p>
            <a:pPr marL="0" indent="0">
              <a:buNone/>
            </a:pPr>
            <a:r>
              <a:rPr lang="en-US" sz="4800" b="1" dirty="0">
                <a:solidFill>
                  <a:schemeClr val="bg1"/>
                </a:solidFill>
              </a:rPr>
              <a:t>He rose again!</a:t>
            </a:r>
          </a:p>
        </p:txBody>
      </p:sp>
    </p:spTree>
    <p:extLst>
      <p:ext uri="{BB962C8B-B14F-4D97-AF65-F5344CB8AC3E}">
        <p14:creationId xmlns:p14="http://schemas.microsoft.com/office/powerpoint/2010/main" val="3845847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0"/>
            <a:ext cx="8991600" cy="6705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b="1" dirty="0">
                <a:solidFill>
                  <a:schemeClr val="bg1"/>
                </a:solidFill>
              </a:rPr>
              <a:t>We’ve got something to proclaim!</a:t>
            </a:r>
          </a:p>
          <a:p>
            <a:pPr marL="0" indent="0">
              <a:buNone/>
            </a:pPr>
            <a:r>
              <a:rPr lang="en-US" sz="4800" b="1" dirty="0">
                <a:solidFill>
                  <a:schemeClr val="bg1"/>
                </a:solidFill>
              </a:rPr>
              <a:t>Something to proclaim!</a:t>
            </a:r>
          </a:p>
          <a:p>
            <a:pPr marL="0" indent="0">
              <a:buNone/>
            </a:pPr>
            <a:r>
              <a:rPr lang="en-US" sz="4800" b="1" dirty="0">
                <a:solidFill>
                  <a:schemeClr val="bg1"/>
                </a:solidFill>
              </a:rPr>
              <a:t>Now He lives to ransom sinful men!</a:t>
            </a:r>
          </a:p>
        </p:txBody>
      </p:sp>
    </p:spTree>
    <p:extLst>
      <p:ext uri="{BB962C8B-B14F-4D97-AF65-F5344CB8AC3E}">
        <p14:creationId xmlns:p14="http://schemas.microsoft.com/office/powerpoint/2010/main" val="2602401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0"/>
            <a:ext cx="8991600" cy="6705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As the Lamb was hanging upon the cruel cross</a:t>
            </a:r>
          </a:p>
          <a:p>
            <a:pPr marL="0" indent="0">
              <a:buNone/>
            </a:pPr>
            <a:r>
              <a:rPr lang="en-US" sz="48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A guilty man hung by Him who would be forever lost.</a:t>
            </a:r>
          </a:p>
        </p:txBody>
      </p:sp>
    </p:spTree>
    <p:extLst>
      <p:ext uri="{BB962C8B-B14F-4D97-AF65-F5344CB8AC3E}">
        <p14:creationId xmlns:p14="http://schemas.microsoft.com/office/powerpoint/2010/main" val="2218664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0"/>
            <a:ext cx="8991600" cy="6705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b="1" dirty="0">
                <a:solidFill>
                  <a:schemeClr val="bg1"/>
                </a:solidFill>
              </a:rPr>
              <a:t>Come along and we’ll sing a song about God’s Big Story</a:t>
            </a:r>
          </a:p>
          <a:p>
            <a:pPr marL="0" indent="0">
              <a:buNone/>
            </a:pPr>
            <a:r>
              <a:rPr lang="en-US" sz="4800" b="1" dirty="0">
                <a:solidFill>
                  <a:schemeClr val="bg1"/>
                </a:solidFill>
              </a:rPr>
              <a:t>Come join us me as we talk and as we walk across God’s bridge of history.</a:t>
            </a:r>
          </a:p>
        </p:txBody>
      </p:sp>
    </p:spTree>
    <p:extLst>
      <p:ext uri="{BB962C8B-B14F-4D97-AF65-F5344CB8AC3E}">
        <p14:creationId xmlns:p14="http://schemas.microsoft.com/office/powerpoint/2010/main" val="2066779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0"/>
            <a:ext cx="8991600" cy="6705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He knew he suffered justly but that Jesus hadn’t sinned.</a:t>
            </a:r>
          </a:p>
          <a:p>
            <a:pPr marL="0" indent="0">
              <a:buNone/>
            </a:pPr>
            <a:r>
              <a:rPr lang="en-US" sz="48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He looked with hope to Jesus and he placed his faith in Him.</a:t>
            </a:r>
          </a:p>
          <a:p>
            <a:pPr marL="0" indent="0">
              <a:buNone/>
            </a:pPr>
            <a:r>
              <a:rPr lang="en-US" sz="48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And Jesus gave eternal life to him.</a:t>
            </a:r>
          </a:p>
        </p:txBody>
      </p:sp>
    </p:spTree>
    <p:extLst>
      <p:ext uri="{BB962C8B-B14F-4D97-AF65-F5344CB8AC3E}">
        <p14:creationId xmlns:p14="http://schemas.microsoft.com/office/powerpoint/2010/main" val="1295814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0"/>
            <a:ext cx="8991600" cy="6705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b="1" dirty="0">
                <a:solidFill>
                  <a:schemeClr val="bg1"/>
                </a:solidFill>
              </a:rPr>
              <a:t>He had something to proclaim!</a:t>
            </a:r>
          </a:p>
          <a:p>
            <a:pPr marL="0" indent="0">
              <a:buNone/>
            </a:pPr>
            <a:r>
              <a:rPr lang="en-US" sz="4800" b="1" dirty="0">
                <a:solidFill>
                  <a:schemeClr val="bg1"/>
                </a:solidFill>
              </a:rPr>
              <a:t>Something to proclaim!</a:t>
            </a:r>
          </a:p>
          <a:p>
            <a:pPr marL="0" indent="0">
              <a:buNone/>
            </a:pPr>
            <a:r>
              <a:rPr lang="en-US" sz="4800" b="1" dirty="0">
                <a:solidFill>
                  <a:schemeClr val="bg1"/>
                </a:solidFill>
              </a:rPr>
              <a:t>Jesus bled and died; </a:t>
            </a:r>
          </a:p>
          <a:p>
            <a:pPr marL="0" indent="0">
              <a:buNone/>
            </a:pPr>
            <a:r>
              <a:rPr lang="en-US" sz="4800" b="1" dirty="0">
                <a:solidFill>
                  <a:schemeClr val="bg1"/>
                </a:solidFill>
              </a:rPr>
              <a:t>He rose again!</a:t>
            </a:r>
          </a:p>
        </p:txBody>
      </p:sp>
    </p:spTree>
    <p:extLst>
      <p:ext uri="{BB962C8B-B14F-4D97-AF65-F5344CB8AC3E}">
        <p14:creationId xmlns:p14="http://schemas.microsoft.com/office/powerpoint/2010/main" val="154826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0"/>
            <a:ext cx="8991600" cy="6705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b="1" dirty="0">
                <a:solidFill>
                  <a:schemeClr val="bg1"/>
                </a:solidFill>
              </a:rPr>
              <a:t>He had something to proclaim!</a:t>
            </a:r>
          </a:p>
          <a:p>
            <a:pPr marL="0" indent="0">
              <a:buNone/>
            </a:pPr>
            <a:r>
              <a:rPr lang="en-US" sz="4800" b="1" dirty="0">
                <a:solidFill>
                  <a:schemeClr val="bg1"/>
                </a:solidFill>
              </a:rPr>
              <a:t>Something to proclaim!</a:t>
            </a:r>
          </a:p>
          <a:p>
            <a:pPr marL="0" indent="0">
              <a:buNone/>
            </a:pPr>
            <a:r>
              <a:rPr lang="en-US" sz="4800" b="1" dirty="0">
                <a:solidFill>
                  <a:schemeClr val="bg1"/>
                </a:solidFill>
              </a:rPr>
              <a:t>Now He lives to ransom sinful men!</a:t>
            </a:r>
          </a:p>
        </p:txBody>
      </p:sp>
    </p:spTree>
    <p:extLst>
      <p:ext uri="{BB962C8B-B14F-4D97-AF65-F5344CB8AC3E}">
        <p14:creationId xmlns:p14="http://schemas.microsoft.com/office/powerpoint/2010/main" val="4256347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0"/>
            <a:ext cx="8991600" cy="6705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Jesus’ body lay in the tomb while soldiers watched.</a:t>
            </a:r>
          </a:p>
          <a:p>
            <a:pPr marL="0" indent="0">
              <a:buNone/>
            </a:pPr>
            <a:r>
              <a:rPr lang="en-US" sz="48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But He rose up three days later from the dead just as He taught!</a:t>
            </a:r>
          </a:p>
        </p:txBody>
      </p:sp>
    </p:spTree>
    <p:extLst>
      <p:ext uri="{BB962C8B-B14F-4D97-AF65-F5344CB8AC3E}">
        <p14:creationId xmlns:p14="http://schemas.microsoft.com/office/powerpoint/2010/main" val="499940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0"/>
            <a:ext cx="8991600" cy="6705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To many He appeared and met and ate and talked and walked</a:t>
            </a:r>
          </a:p>
          <a:p>
            <a:pPr marL="0" indent="0">
              <a:buNone/>
            </a:pPr>
            <a:r>
              <a:rPr lang="en-US" sz="48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Til one day on the Mount of Olives they just stood and gawked</a:t>
            </a:r>
          </a:p>
          <a:p>
            <a:pPr marL="0" indent="0">
              <a:buNone/>
            </a:pPr>
            <a:r>
              <a:rPr lang="en-US" sz="48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As Jesus rose; ascending to the Father.</a:t>
            </a:r>
          </a:p>
        </p:txBody>
      </p:sp>
    </p:spTree>
    <p:extLst>
      <p:ext uri="{BB962C8B-B14F-4D97-AF65-F5344CB8AC3E}">
        <p14:creationId xmlns:p14="http://schemas.microsoft.com/office/powerpoint/2010/main" val="1717073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0"/>
            <a:ext cx="8991600" cy="6705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b="1" dirty="0">
                <a:solidFill>
                  <a:schemeClr val="bg1"/>
                </a:solidFill>
              </a:rPr>
              <a:t>They had something to proclaim!</a:t>
            </a:r>
          </a:p>
          <a:p>
            <a:pPr marL="0" indent="0">
              <a:buNone/>
            </a:pPr>
            <a:r>
              <a:rPr lang="en-US" sz="4800" b="1" dirty="0">
                <a:solidFill>
                  <a:schemeClr val="bg1"/>
                </a:solidFill>
              </a:rPr>
              <a:t>Something to proclaim!</a:t>
            </a:r>
          </a:p>
          <a:p>
            <a:pPr marL="0" indent="0">
              <a:buNone/>
            </a:pPr>
            <a:r>
              <a:rPr lang="en-US" sz="4800" b="1" dirty="0">
                <a:solidFill>
                  <a:schemeClr val="bg1"/>
                </a:solidFill>
              </a:rPr>
              <a:t>Jesus bled and died; </a:t>
            </a:r>
          </a:p>
          <a:p>
            <a:pPr marL="0" indent="0">
              <a:buNone/>
            </a:pPr>
            <a:r>
              <a:rPr lang="en-US" sz="4800" b="1" dirty="0">
                <a:solidFill>
                  <a:schemeClr val="bg1"/>
                </a:solidFill>
              </a:rPr>
              <a:t>He rose again!</a:t>
            </a:r>
          </a:p>
        </p:txBody>
      </p:sp>
    </p:spTree>
    <p:extLst>
      <p:ext uri="{BB962C8B-B14F-4D97-AF65-F5344CB8AC3E}">
        <p14:creationId xmlns:p14="http://schemas.microsoft.com/office/powerpoint/2010/main" val="1355049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0"/>
            <a:ext cx="8991600" cy="6705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b="1" dirty="0">
                <a:solidFill>
                  <a:schemeClr val="bg1"/>
                </a:solidFill>
              </a:rPr>
              <a:t>They had something to proclaim!</a:t>
            </a:r>
          </a:p>
          <a:p>
            <a:pPr marL="0" indent="0">
              <a:buNone/>
            </a:pPr>
            <a:r>
              <a:rPr lang="en-US" sz="4800" b="1" dirty="0">
                <a:solidFill>
                  <a:schemeClr val="bg1"/>
                </a:solidFill>
              </a:rPr>
              <a:t>Something to proclaim!</a:t>
            </a:r>
          </a:p>
          <a:p>
            <a:pPr marL="0" indent="0">
              <a:buNone/>
            </a:pPr>
            <a:r>
              <a:rPr lang="en-US" sz="4800" b="1" dirty="0">
                <a:solidFill>
                  <a:schemeClr val="bg1"/>
                </a:solidFill>
              </a:rPr>
              <a:t>Now He lives to ransom sinful men!</a:t>
            </a:r>
          </a:p>
        </p:txBody>
      </p:sp>
    </p:spTree>
    <p:extLst>
      <p:ext uri="{BB962C8B-B14F-4D97-AF65-F5344CB8AC3E}">
        <p14:creationId xmlns:p14="http://schemas.microsoft.com/office/powerpoint/2010/main" val="954543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0"/>
            <a:ext cx="8991600" cy="6705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Peter spoke at Pentecost to people all around.</a:t>
            </a:r>
          </a:p>
          <a:p>
            <a:pPr marL="0" indent="0">
              <a:buNone/>
            </a:pPr>
            <a:r>
              <a:rPr lang="en-US" sz="48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They had come to see what happened; what was that mighty sound?</a:t>
            </a:r>
          </a:p>
        </p:txBody>
      </p:sp>
    </p:spTree>
    <p:extLst>
      <p:ext uri="{BB962C8B-B14F-4D97-AF65-F5344CB8AC3E}">
        <p14:creationId xmlns:p14="http://schemas.microsoft.com/office/powerpoint/2010/main" val="2032475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0"/>
            <a:ext cx="8991600" cy="6705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The Spirit had descended giving power to obey;</a:t>
            </a:r>
          </a:p>
          <a:p>
            <a:pPr marL="0" indent="0">
              <a:buNone/>
            </a:pPr>
            <a:r>
              <a:rPr lang="en-US" sz="48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To preach and teach about the One who now they called ‘the Way.’</a:t>
            </a:r>
          </a:p>
          <a:p>
            <a:pPr marL="0" indent="0">
              <a:buNone/>
            </a:pPr>
            <a:r>
              <a:rPr lang="en-US" sz="48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Three thousand souls believed on Him that day!</a:t>
            </a:r>
          </a:p>
        </p:txBody>
      </p:sp>
    </p:spTree>
    <p:extLst>
      <p:ext uri="{BB962C8B-B14F-4D97-AF65-F5344CB8AC3E}">
        <p14:creationId xmlns:p14="http://schemas.microsoft.com/office/powerpoint/2010/main" val="4014367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0"/>
            <a:ext cx="8991600" cy="6705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b="1" dirty="0">
                <a:solidFill>
                  <a:schemeClr val="bg1"/>
                </a:solidFill>
              </a:rPr>
              <a:t>They had something to proclaim!</a:t>
            </a:r>
          </a:p>
          <a:p>
            <a:pPr marL="0" indent="0">
              <a:buNone/>
            </a:pPr>
            <a:r>
              <a:rPr lang="en-US" sz="4800" b="1" dirty="0">
                <a:solidFill>
                  <a:schemeClr val="bg1"/>
                </a:solidFill>
              </a:rPr>
              <a:t>Something to proclaim!</a:t>
            </a:r>
          </a:p>
          <a:p>
            <a:pPr marL="0" indent="0">
              <a:buNone/>
            </a:pPr>
            <a:r>
              <a:rPr lang="en-US" sz="4800" b="1" dirty="0">
                <a:solidFill>
                  <a:schemeClr val="bg1"/>
                </a:solidFill>
              </a:rPr>
              <a:t>Jesus bled and died; </a:t>
            </a:r>
          </a:p>
          <a:p>
            <a:pPr marL="0" indent="0">
              <a:buNone/>
            </a:pPr>
            <a:r>
              <a:rPr lang="en-US" sz="4800" b="1" dirty="0">
                <a:solidFill>
                  <a:schemeClr val="bg1"/>
                </a:solidFill>
              </a:rPr>
              <a:t>He rose again!</a:t>
            </a:r>
          </a:p>
        </p:txBody>
      </p:sp>
    </p:spTree>
    <p:extLst>
      <p:ext uri="{BB962C8B-B14F-4D97-AF65-F5344CB8AC3E}">
        <p14:creationId xmlns:p14="http://schemas.microsoft.com/office/powerpoint/2010/main" val="4254195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0"/>
            <a:ext cx="8991600" cy="6705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b="1" dirty="0">
                <a:solidFill>
                  <a:schemeClr val="bg1"/>
                </a:solidFill>
              </a:rPr>
              <a:t>It starts at the very beginning</a:t>
            </a:r>
          </a:p>
          <a:p>
            <a:pPr marL="0" indent="0">
              <a:buNone/>
            </a:pPr>
            <a:r>
              <a:rPr lang="en-US" sz="4800" b="1" dirty="0">
                <a:solidFill>
                  <a:schemeClr val="bg1"/>
                </a:solidFill>
              </a:rPr>
              <a:t>And continues until there’s no end.</a:t>
            </a:r>
          </a:p>
          <a:p>
            <a:pPr marL="0" indent="0">
              <a:buNone/>
            </a:pPr>
            <a:r>
              <a:rPr lang="en-US" sz="4800" b="1" dirty="0">
                <a:solidFill>
                  <a:schemeClr val="bg1"/>
                </a:solidFill>
              </a:rPr>
              <a:t>We will learn all eight of the important truths which God included in His Big Story!</a:t>
            </a:r>
          </a:p>
        </p:txBody>
      </p:sp>
    </p:spTree>
    <p:extLst>
      <p:ext uri="{BB962C8B-B14F-4D97-AF65-F5344CB8AC3E}">
        <p14:creationId xmlns:p14="http://schemas.microsoft.com/office/powerpoint/2010/main" val="2907298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0"/>
            <a:ext cx="8991600" cy="6705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b="1" dirty="0">
                <a:solidFill>
                  <a:schemeClr val="bg1"/>
                </a:solidFill>
              </a:rPr>
              <a:t>They had something to proclaim!</a:t>
            </a:r>
          </a:p>
          <a:p>
            <a:pPr marL="0" indent="0">
              <a:buNone/>
            </a:pPr>
            <a:r>
              <a:rPr lang="en-US" sz="4800" b="1" dirty="0">
                <a:solidFill>
                  <a:schemeClr val="bg1"/>
                </a:solidFill>
              </a:rPr>
              <a:t>Something to proclaim!</a:t>
            </a:r>
          </a:p>
          <a:p>
            <a:pPr marL="0" indent="0">
              <a:buNone/>
            </a:pPr>
            <a:r>
              <a:rPr lang="en-US" sz="4800" b="1" dirty="0" smtClean="0">
                <a:solidFill>
                  <a:schemeClr val="bg1"/>
                </a:solidFill>
              </a:rPr>
              <a:t>Now </a:t>
            </a:r>
            <a:r>
              <a:rPr lang="en-US" sz="4800" b="1" dirty="0">
                <a:solidFill>
                  <a:schemeClr val="bg1"/>
                </a:solidFill>
              </a:rPr>
              <a:t>He lives to ransom sinful men!</a:t>
            </a:r>
          </a:p>
        </p:txBody>
      </p:sp>
    </p:spTree>
    <p:extLst>
      <p:ext uri="{BB962C8B-B14F-4D97-AF65-F5344CB8AC3E}">
        <p14:creationId xmlns:p14="http://schemas.microsoft.com/office/powerpoint/2010/main" val="2970566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0"/>
            <a:ext cx="8991600" cy="6705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b="1" dirty="0">
                <a:solidFill>
                  <a:schemeClr val="bg1"/>
                </a:solidFill>
              </a:rPr>
              <a:t>We’ve got something to proclaim!</a:t>
            </a:r>
          </a:p>
          <a:p>
            <a:pPr marL="0" indent="0">
              <a:buNone/>
            </a:pPr>
            <a:r>
              <a:rPr lang="en-US" sz="4800" b="1" dirty="0">
                <a:solidFill>
                  <a:schemeClr val="bg1"/>
                </a:solidFill>
              </a:rPr>
              <a:t>Something to proclaim!</a:t>
            </a:r>
          </a:p>
          <a:p>
            <a:pPr marL="0" indent="0">
              <a:buNone/>
            </a:pPr>
            <a:r>
              <a:rPr lang="en-US" sz="4800" b="1" dirty="0">
                <a:solidFill>
                  <a:schemeClr val="bg1"/>
                </a:solidFill>
              </a:rPr>
              <a:t>Jesus bled and died; </a:t>
            </a:r>
          </a:p>
          <a:p>
            <a:pPr marL="0" indent="0">
              <a:buNone/>
            </a:pPr>
            <a:r>
              <a:rPr lang="en-US" sz="4800" b="1" dirty="0">
                <a:solidFill>
                  <a:schemeClr val="bg1"/>
                </a:solidFill>
              </a:rPr>
              <a:t>He rose again!</a:t>
            </a:r>
          </a:p>
        </p:txBody>
      </p:sp>
    </p:spTree>
    <p:extLst>
      <p:ext uri="{BB962C8B-B14F-4D97-AF65-F5344CB8AC3E}">
        <p14:creationId xmlns:p14="http://schemas.microsoft.com/office/powerpoint/2010/main" val="560347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0"/>
            <a:ext cx="8991600" cy="6705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b="1" dirty="0">
                <a:solidFill>
                  <a:schemeClr val="bg1"/>
                </a:solidFill>
              </a:rPr>
              <a:t>We’ve got something to proclaim!</a:t>
            </a:r>
          </a:p>
          <a:p>
            <a:pPr marL="0" indent="0">
              <a:buNone/>
            </a:pPr>
            <a:r>
              <a:rPr lang="en-US" sz="4800" b="1" dirty="0">
                <a:solidFill>
                  <a:schemeClr val="bg1"/>
                </a:solidFill>
              </a:rPr>
              <a:t>Something to proclaim!</a:t>
            </a:r>
          </a:p>
          <a:p>
            <a:pPr marL="0" indent="0">
              <a:buNone/>
            </a:pPr>
            <a:r>
              <a:rPr lang="en-US" sz="4800" b="1" dirty="0">
                <a:solidFill>
                  <a:schemeClr val="bg1"/>
                </a:solidFill>
              </a:rPr>
              <a:t>Now He lives to ransom sinful men!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85800" y="5387975"/>
            <a:ext cx="8458200" cy="1470025"/>
          </a:xfrm>
          <a:prstGeom prst="rect">
            <a:avLst/>
          </a:prstGeom>
        </p:spPr>
        <p:txBody>
          <a:bodyPr vert="horz" lIns="89048" tIns="44525" rIns="89048" bIns="44525" rtlCol="0" anchor="ctr">
            <a:normAutofit/>
          </a:bodyPr>
          <a:lstStyle>
            <a:lvl1pPr algn="ctr" defTabSz="891117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2400" dirty="0" smtClean="0">
                <a:solidFill>
                  <a:schemeClr val="bg1"/>
                </a:solidFill>
              </a:rPr>
              <a:t>Words: Gil Thomas</a:t>
            </a:r>
          </a:p>
          <a:p>
            <a:pPr algn="r"/>
            <a:r>
              <a:rPr lang="en-US" sz="2400" dirty="0" smtClean="0">
                <a:solidFill>
                  <a:schemeClr val="bg1"/>
                </a:solidFill>
              </a:rPr>
              <a:t>Music: Gil Thomas and Seth Mitchell</a:t>
            </a:r>
          </a:p>
          <a:p>
            <a:pPr algn="r"/>
            <a:r>
              <a:rPr lang="en-US" sz="2400" dirty="0" smtClean="0">
                <a:solidFill>
                  <a:schemeClr val="bg1"/>
                </a:solidFill>
              </a:rPr>
              <a:t>© 2012 Sow and Harvest International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4609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00878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b="1" dirty="0">
                <a:solidFill>
                  <a:srgbClr val="FFFF00"/>
                </a:solidFill>
              </a:rPr>
              <a:t>What the Future Holds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685800" y="5387975"/>
            <a:ext cx="8458200" cy="1470025"/>
          </a:xfrm>
          <a:prstGeom prst="rect">
            <a:avLst/>
          </a:prstGeom>
        </p:spPr>
        <p:txBody>
          <a:bodyPr vert="horz" lIns="89048" tIns="44525" rIns="89048" bIns="44525" rtlCol="0" anchor="ctr">
            <a:normAutofit/>
          </a:bodyPr>
          <a:lstStyle>
            <a:lvl1pPr algn="ctr" defTabSz="891117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2400" dirty="0" smtClean="0">
                <a:solidFill>
                  <a:schemeClr val="bg1"/>
                </a:solidFill>
              </a:rPr>
              <a:t>Words: Gil Thomas</a:t>
            </a:r>
          </a:p>
          <a:p>
            <a:pPr algn="r"/>
            <a:r>
              <a:rPr lang="en-US" sz="2400" dirty="0" smtClean="0">
                <a:solidFill>
                  <a:schemeClr val="bg1"/>
                </a:solidFill>
              </a:rPr>
              <a:t>Music: Gil Thomas and Seth Mitchell</a:t>
            </a:r>
          </a:p>
          <a:p>
            <a:pPr algn="r"/>
            <a:r>
              <a:rPr lang="en-US" sz="2400" dirty="0" smtClean="0">
                <a:solidFill>
                  <a:schemeClr val="bg1"/>
                </a:solidFill>
              </a:rPr>
              <a:t>© 2012 Sow and Harvest International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0634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0"/>
            <a:ext cx="8991600" cy="6705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b="1" dirty="0">
                <a:solidFill>
                  <a:schemeClr val="bg1"/>
                </a:solidFill>
              </a:rPr>
              <a:t>What does the future </a:t>
            </a:r>
            <a:r>
              <a:rPr lang="en-US" sz="4800" b="1" dirty="0" smtClean="0">
                <a:solidFill>
                  <a:schemeClr val="bg1"/>
                </a:solidFill>
              </a:rPr>
              <a:t>hold for believers, unbelievers and the world?</a:t>
            </a:r>
          </a:p>
          <a:p>
            <a:pPr marL="0" indent="0">
              <a:buNone/>
            </a:pPr>
            <a:r>
              <a:rPr lang="en-US" sz="4800" b="1" dirty="0" smtClean="0">
                <a:solidFill>
                  <a:schemeClr val="bg1"/>
                </a:solidFill>
              </a:rPr>
              <a:t>What does the future hold, what is coming down the road?</a:t>
            </a:r>
            <a:endParaRPr lang="en-US" sz="4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8835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0"/>
            <a:ext cx="8991600" cy="6705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b="1" dirty="0" smtClean="0">
                <a:solidFill>
                  <a:schemeClr val="bg1"/>
                </a:solidFill>
              </a:rPr>
              <a:t>Jesus will come to take His followers home and then</a:t>
            </a:r>
          </a:p>
          <a:p>
            <a:pPr marL="0" indent="0">
              <a:buNone/>
            </a:pPr>
            <a:r>
              <a:rPr lang="en-US" sz="4800" b="1" dirty="0" smtClean="0">
                <a:solidFill>
                  <a:schemeClr val="bg1"/>
                </a:solidFill>
              </a:rPr>
              <a:t>He will return to reign 1,000 years.</a:t>
            </a:r>
          </a:p>
          <a:p>
            <a:pPr marL="0" indent="0">
              <a:buNone/>
            </a:pPr>
            <a:endParaRPr lang="en-US" sz="2000" b="1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4800" b="1" dirty="0" smtClean="0">
                <a:solidFill>
                  <a:schemeClr val="bg1"/>
                </a:solidFill>
              </a:rPr>
              <a:t>But Satan will try to lead a final rebellion, then</a:t>
            </a:r>
          </a:p>
          <a:p>
            <a:pPr marL="0" indent="0">
              <a:buNone/>
            </a:pPr>
            <a:r>
              <a:rPr lang="en-US" sz="4800" b="1" dirty="0" smtClean="0">
                <a:solidFill>
                  <a:schemeClr val="bg1"/>
                </a:solidFill>
              </a:rPr>
              <a:t>He will be cast into the Lake of Fire!</a:t>
            </a:r>
            <a:endParaRPr lang="en-US" sz="4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90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0"/>
            <a:ext cx="8991600" cy="6705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b="1" dirty="0">
                <a:solidFill>
                  <a:srgbClr val="FFFF00"/>
                </a:solidFill>
              </a:rPr>
              <a:t>Here’s </a:t>
            </a:r>
            <a:r>
              <a:rPr lang="en-US" sz="4800" b="1" dirty="0" smtClean="0">
                <a:solidFill>
                  <a:srgbClr val="FFFF00"/>
                </a:solidFill>
              </a:rPr>
              <a:t>w</a:t>
            </a:r>
            <a:r>
              <a:rPr lang="en-US" sz="4800" b="1" dirty="0" smtClean="0">
                <a:solidFill>
                  <a:srgbClr val="FFFF00"/>
                </a:solidFill>
              </a:rPr>
              <a:t>hat the </a:t>
            </a:r>
            <a:r>
              <a:rPr lang="en-US" sz="4800" b="1" dirty="0">
                <a:solidFill>
                  <a:srgbClr val="FFFF00"/>
                </a:solidFill>
              </a:rPr>
              <a:t>future </a:t>
            </a:r>
            <a:r>
              <a:rPr lang="en-US" sz="4800" b="1" dirty="0" smtClean="0">
                <a:solidFill>
                  <a:srgbClr val="FFFF00"/>
                </a:solidFill>
              </a:rPr>
              <a:t>holds </a:t>
            </a:r>
            <a:r>
              <a:rPr lang="en-US" sz="4800" b="1" dirty="0">
                <a:solidFill>
                  <a:srgbClr val="FFFF00"/>
                </a:solidFill>
              </a:rPr>
              <a:t>for believers, unbelievers and the </a:t>
            </a:r>
            <a:r>
              <a:rPr lang="en-US" sz="4800" b="1" dirty="0" smtClean="0">
                <a:solidFill>
                  <a:srgbClr val="FFFF00"/>
                </a:solidFill>
              </a:rPr>
              <a:t>world,</a:t>
            </a:r>
            <a:endParaRPr lang="en-US" sz="4800" b="1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sz="4800" b="1" dirty="0" smtClean="0">
                <a:solidFill>
                  <a:srgbClr val="FFFF00"/>
                </a:solidFill>
              </a:rPr>
              <a:t>Here’s what </a:t>
            </a:r>
            <a:r>
              <a:rPr lang="en-US" sz="4800" b="1" dirty="0">
                <a:solidFill>
                  <a:srgbClr val="FFFF00"/>
                </a:solidFill>
              </a:rPr>
              <a:t>the future </a:t>
            </a:r>
            <a:r>
              <a:rPr lang="en-US" sz="4800" b="1" dirty="0" smtClean="0">
                <a:solidFill>
                  <a:srgbClr val="FFFF00"/>
                </a:solidFill>
              </a:rPr>
              <a:t>holds, here’s what’s </a:t>
            </a:r>
            <a:r>
              <a:rPr lang="en-US" sz="4800" b="1" dirty="0">
                <a:solidFill>
                  <a:srgbClr val="FFFF00"/>
                </a:solidFill>
              </a:rPr>
              <a:t>coming down the </a:t>
            </a:r>
            <a:r>
              <a:rPr lang="en-US" sz="4800" b="1" dirty="0" smtClean="0">
                <a:solidFill>
                  <a:srgbClr val="FFFF00"/>
                </a:solidFill>
              </a:rPr>
              <a:t>road:</a:t>
            </a:r>
            <a:endParaRPr lang="en-US" sz="4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9787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0"/>
            <a:ext cx="8991600" cy="6705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b="1" dirty="0" smtClean="0">
                <a:solidFill>
                  <a:srgbClr val="FFFF00"/>
                </a:solidFill>
              </a:rPr>
              <a:t>Time as we know it then will end; unbelievers will stand before Jesus at the Great White Throne.</a:t>
            </a:r>
          </a:p>
          <a:p>
            <a:pPr marL="0" indent="0">
              <a:buNone/>
            </a:pPr>
            <a:r>
              <a:rPr lang="en-US" sz="4800" b="1" dirty="0" smtClean="0">
                <a:solidFill>
                  <a:srgbClr val="FFFF00"/>
                </a:solidFill>
              </a:rPr>
              <a:t>But God’s story ends with good news; He has prepared a place where He will live forever with His own!</a:t>
            </a:r>
            <a:endParaRPr lang="en-US" sz="4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354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0"/>
            <a:ext cx="8991600" cy="6705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b="1" dirty="0">
                <a:solidFill>
                  <a:schemeClr val="bg1"/>
                </a:solidFill>
              </a:rPr>
              <a:t>That’s what the future </a:t>
            </a:r>
            <a:r>
              <a:rPr lang="en-US" sz="4800" b="1" dirty="0" smtClean="0">
                <a:solidFill>
                  <a:schemeClr val="bg1"/>
                </a:solidFill>
              </a:rPr>
              <a:t>holds for b</a:t>
            </a:r>
            <a:r>
              <a:rPr lang="en-US" sz="4800" b="1" dirty="0" smtClean="0">
                <a:solidFill>
                  <a:schemeClr val="bg1"/>
                </a:solidFill>
              </a:rPr>
              <a:t>elievers, unbelievers, and the world.</a:t>
            </a:r>
            <a:endParaRPr lang="en-US" sz="48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4800" b="1" dirty="0" smtClean="0">
                <a:solidFill>
                  <a:schemeClr val="bg1"/>
                </a:solidFill>
              </a:rPr>
              <a:t>That’s </a:t>
            </a:r>
            <a:r>
              <a:rPr lang="en-US" sz="4800" b="1" dirty="0">
                <a:solidFill>
                  <a:schemeClr val="bg1"/>
                </a:solidFill>
              </a:rPr>
              <a:t>what it </a:t>
            </a:r>
            <a:r>
              <a:rPr lang="en-US" sz="4800" b="1" dirty="0" smtClean="0">
                <a:solidFill>
                  <a:schemeClr val="bg1"/>
                </a:solidFill>
              </a:rPr>
              <a:t>holds, that’s what’s coming down the road.</a:t>
            </a:r>
          </a:p>
          <a:p>
            <a:pPr marL="0" indent="0">
              <a:buNone/>
            </a:pPr>
            <a:endParaRPr lang="en-US" sz="20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4800" b="1" dirty="0" smtClean="0">
                <a:solidFill>
                  <a:schemeClr val="bg1"/>
                </a:solidFill>
              </a:rPr>
              <a:t>That’s what the future holds!</a:t>
            </a:r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85800" y="5387975"/>
            <a:ext cx="8458200" cy="1470025"/>
          </a:xfrm>
          <a:prstGeom prst="rect">
            <a:avLst/>
          </a:prstGeom>
        </p:spPr>
        <p:txBody>
          <a:bodyPr vert="horz" lIns="89048" tIns="44525" rIns="89048" bIns="44525" rtlCol="0" anchor="ctr">
            <a:normAutofit/>
          </a:bodyPr>
          <a:lstStyle>
            <a:lvl1pPr algn="ctr" defTabSz="891117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2400" dirty="0" smtClean="0">
                <a:solidFill>
                  <a:schemeClr val="bg1"/>
                </a:solidFill>
              </a:rPr>
              <a:t>Words: Gil Thomas</a:t>
            </a:r>
          </a:p>
          <a:p>
            <a:pPr algn="r"/>
            <a:r>
              <a:rPr lang="en-US" sz="2400" dirty="0" smtClean="0">
                <a:solidFill>
                  <a:schemeClr val="bg1"/>
                </a:solidFill>
              </a:rPr>
              <a:t>Music: Gil Thomas and Seth Mitchell</a:t>
            </a:r>
          </a:p>
          <a:p>
            <a:pPr algn="r"/>
            <a:r>
              <a:rPr lang="en-US" sz="2400" dirty="0" smtClean="0">
                <a:solidFill>
                  <a:schemeClr val="bg1"/>
                </a:solidFill>
              </a:rPr>
              <a:t>© 2012 Sow and Harvest International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1041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0"/>
            <a:ext cx="8991600" cy="6705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b="1" dirty="0" smtClean="0">
                <a:solidFill>
                  <a:srgbClr val="FFFF00"/>
                </a:solidFill>
              </a:rPr>
              <a:t>God’s Word says that if we believe; simply trusting in what Jesus did and Him receive,</a:t>
            </a:r>
          </a:p>
          <a:p>
            <a:pPr marL="0" indent="0">
              <a:buNone/>
            </a:pPr>
            <a:r>
              <a:rPr lang="en-US" sz="4800" b="1" dirty="0" smtClean="0">
                <a:solidFill>
                  <a:srgbClr val="FFFF00"/>
                </a:solidFill>
              </a:rPr>
              <a:t>Add nothing from the things we’ve done—</a:t>
            </a:r>
          </a:p>
          <a:p>
            <a:pPr marL="0" indent="0">
              <a:buNone/>
            </a:pPr>
            <a:r>
              <a:rPr lang="en-US" sz="4800" b="1" dirty="0" smtClean="0">
                <a:solidFill>
                  <a:srgbClr val="FFFF00"/>
                </a:solidFill>
              </a:rPr>
              <a:t>Then we’ll have the gift of life God offers from His Son.</a:t>
            </a:r>
            <a:endParaRPr lang="en-US" sz="4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4201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00878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438400"/>
            <a:ext cx="8991600" cy="1143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b="1" dirty="0" smtClean="0">
                <a:solidFill>
                  <a:srgbClr val="FFFF00"/>
                </a:solidFill>
              </a:rPr>
              <a:t>Chrono Bridge Song</a:t>
            </a:r>
            <a:endParaRPr lang="en-US" sz="4800" b="1" dirty="0">
              <a:solidFill>
                <a:srgbClr val="FFFF00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85800" y="5387975"/>
            <a:ext cx="8458200" cy="1470025"/>
          </a:xfrm>
          <a:prstGeom prst="rect">
            <a:avLst/>
          </a:prstGeom>
        </p:spPr>
        <p:txBody>
          <a:bodyPr vert="horz" lIns="89048" tIns="44525" rIns="89048" bIns="44525" rtlCol="0" anchor="ctr">
            <a:normAutofit/>
          </a:bodyPr>
          <a:lstStyle>
            <a:lvl1pPr algn="ctr" defTabSz="891117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2400" dirty="0" smtClean="0">
                <a:solidFill>
                  <a:schemeClr val="bg1"/>
                </a:solidFill>
              </a:rPr>
              <a:t>Words: Gil Thomas</a:t>
            </a:r>
          </a:p>
          <a:p>
            <a:pPr algn="r"/>
            <a:r>
              <a:rPr lang="en-US" sz="2400" dirty="0" smtClean="0">
                <a:solidFill>
                  <a:schemeClr val="bg1"/>
                </a:solidFill>
              </a:rPr>
              <a:t>Music: Gil Thomas and Seth Mitchell</a:t>
            </a:r>
          </a:p>
          <a:p>
            <a:pPr algn="r"/>
            <a:r>
              <a:rPr lang="en-US" sz="2400" dirty="0" smtClean="0">
                <a:solidFill>
                  <a:schemeClr val="bg1"/>
                </a:solidFill>
              </a:rPr>
              <a:t>© 2012 Sow and Harvest International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6753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0"/>
            <a:ext cx="8991600" cy="67056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4800" b="1" dirty="0">
                <a:solidFill>
                  <a:schemeClr val="bg1"/>
                </a:solidFill>
              </a:rPr>
              <a:t>God</a:t>
            </a:r>
            <a:r>
              <a:rPr lang="en-US" sz="4800" b="1" dirty="0">
                <a:solidFill>
                  <a:srgbClr val="FFFF00"/>
                </a:solidFill>
              </a:rPr>
              <a:t> created all there is.</a:t>
            </a:r>
          </a:p>
          <a:p>
            <a:pPr marL="0" indent="0">
              <a:buNone/>
            </a:pPr>
            <a:r>
              <a:rPr lang="en-US" sz="4800" b="1" dirty="0" smtClean="0">
                <a:solidFill>
                  <a:schemeClr val="bg1"/>
                </a:solidFill>
              </a:rPr>
              <a:t>   Man</a:t>
            </a:r>
            <a:r>
              <a:rPr lang="en-US" sz="4800" b="1" dirty="0" smtClean="0">
                <a:solidFill>
                  <a:srgbClr val="FFFF00"/>
                </a:solidFill>
              </a:rPr>
              <a:t> is responsible </a:t>
            </a:r>
            <a:r>
              <a:rPr lang="en-US" sz="4800" b="1" dirty="0">
                <a:solidFill>
                  <a:srgbClr val="FFFF00"/>
                </a:solidFill>
              </a:rPr>
              <a:t>to Him.</a:t>
            </a:r>
          </a:p>
          <a:p>
            <a:pPr marL="0" indent="0">
              <a:buNone/>
            </a:pPr>
            <a:r>
              <a:rPr lang="en-US" sz="4800" b="1" dirty="0" smtClean="0">
                <a:solidFill>
                  <a:schemeClr val="bg1"/>
                </a:solidFill>
              </a:rPr>
              <a:t>      Sin</a:t>
            </a:r>
            <a:r>
              <a:rPr lang="en-US" sz="4800" b="1" dirty="0">
                <a:solidFill>
                  <a:srgbClr val="FFFF00"/>
                </a:solidFill>
              </a:rPr>
              <a:t>, it separated them.</a:t>
            </a:r>
          </a:p>
          <a:p>
            <a:pPr marL="0" indent="0">
              <a:buNone/>
            </a:pPr>
            <a:r>
              <a:rPr lang="en-US" sz="4800" b="1" dirty="0" smtClean="0">
                <a:solidFill>
                  <a:schemeClr val="bg1"/>
                </a:solidFill>
              </a:rPr>
              <a:t>         Death</a:t>
            </a:r>
            <a:r>
              <a:rPr lang="en-US" sz="4800" b="1" dirty="0" smtClean="0">
                <a:solidFill>
                  <a:srgbClr val="FFFF00"/>
                </a:solidFill>
              </a:rPr>
              <a:t> is </a:t>
            </a:r>
            <a:r>
              <a:rPr lang="en-US" sz="4800" b="1" dirty="0">
                <a:solidFill>
                  <a:srgbClr val="FFFF00"/>
                </a:solidFill>
              </a:rPr>
              <a:t>the punishment for sin.</a:t>
            </a:r>
          </a:p>
          <a:p>
            <a:pPr marL="0" indent="0">
              <a:buNone/>
            </a:pPr>
            <a:r>
              <a:rPr lang="en-US" sz="4800" b="1" dirty="0" smtClean="0">
                <a:solidFill>
                  <a:schemeClr val="bg1"/>
                </a:solidFill>
              </a:rPr>
              <a:t>            Christ</a:t>
            </a:r>
            <a:r>
              <a:rPr lang="en-US" sz="4800" b="1" dirty="0" smtClean="0">
                <a:solidFill>
                  <a:srgbClr val="FFFF00"/>
                </a:solidFill>
              </a:rPr>
              <a:t> </a:t>
            </a:r>
            <a:r>
              <a:rPr lang="en-US" sz="4800" b="1" dirty="0">
                <a:solidFill>
                  <a:srgbClr val="FFFF00"/>
                </a:solidFill>
              </a:rPr>
              <a:t>became our sacrifice.</a:t>
            </a:r>
          </a:p>
          <a:p>
            <a:pPr marL="0" indent="0">
              <a:buNone/>
            </a:pPr>
            <a:r>
              <a:rPr lang="en-US" sz="4800" b="1" dirty="0" smtClean="0">
                <a:solidFill>
                  <a:srgbClr val="FFFF00"/>
                </a:solidFill>
              </a:rPr>
              <a:t>  On the </a:t>
            </a:r>
            <a:r>
              <a:rPr lang="en-US" sz="4800" b="1" dirty="0">
                <a:solidFill>
                  <a:schemeClr val="bg1"/>
                </a:solidFill>
              </a:rPr>
              <a:t>cross</a:t>
            </a:r>
            <a:r>
              <a:rPr lang="en-US" sz="4800" b="1" dirty="0">
                <a:solidFill>
                  <a:srgbClr val="FFFF00"/>
                </a:solidFill>
              </a:rPr>
              <a:t> he died for you and me.</a:t>
            </a:r>
          </a:p>
          <a:p>
            <a:pPr marL="0" indent="0">
              <a:buNone/>
            </a:pPr>
            <a:r>
              <a:rPr lang="en-US" sz="4800" b="1" dirty="0">
                <a:solidFill>
                  <a:srgbClr val="FFFF00"/>
                </a:solidFill>
              </a:rPr>
              <a:t>That through </a:t>
            </a:r>
            <a:r>
              <a:rPr lang="en-US" sz="4800" b="1" dirty="0">
                <a:solidFill>
                  <a:schemeClr val="bg1"/>
                </a:solidFill>
              </a:rPr>
              <a:t>faith</a:t>
            </a:r>
            <a:r>
              <a:rPr lang="en-US" sz="4800" b="1" dirty="0">
                <a:solidFill>
                  <a:srgbClr val="FFFF00"/>
                </a:solidFill>
              </a:rPr>
              <a:t>, that’s trusting now in Christ.</a:t>
            </a:r>
          </a:p>
          <a:p>
            <a:pPr marL="0" indent="0">
              <a:buNone/>
            </a:pPr>
            <a:r>
              <a:rPr lang="en-US" sz="4800" b="1" dirty="0">
                <a:solidFill>
                  <a:srgbClr val="FFFF00"/>
                </a:solidFill>
              </a:rPr>
              <a:t>We can have eternal </a:t>
            </a:r>
            <a:r>
              <a:rPr lang="en-US" sz="4800" b="1" dirty="0">
                <a:solidFill>
                  <a:schemeClr val="bg1"/>
                </a:solidFill>
              </a:rPr>
              <a:t>life</a:t>
            </a:r>
            <a:r>
              <a:rPr lang="en-US" sz="4800" b="1" dirty="0">
                <a:solidFill>
                  <a:srgbClr val="FFFF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87332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447800" cy="838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b="1" dirty="0" smtClean="0">
                <a:solidFill>
                  <a:srgbClr val="FFFF00"/>
                </a:solidFill>
              </a:rPr>
              <a:t>God!</a:t>
            </a:r>
            <a:endParaRPr lang="en-US" sz="4800" b="1" dirty="0">
              <a:solidFill>
                <a:srgbClr val="FFFF00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85800" y="5387975"/>
            <a:ext cx="8458200" cy="1470025"/>
          </a:xfrm>
          <a:prstGeom prst="rect">
            <a:avLst/>
          </a:prstGeom>
        </p:spPr>
        <p:txBody>
          <a:bodyPr vert="horz" lIns="89048" tIns="44525" rIns="89048" bIns="44525" rtlCol="0" anchor="ctr">
            <a:normAutofit/>
          </a:bodyPr>
          <a:lstStyle>
            <a:lvl1pPr algn="ctr" defTabSz="891117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2400" dirty="0" smtClean="0">
                <a:solidFill>
                  <a:schemeClr val="bg1"/>
                </a:solidFill>
              </a:rPr>
              <a:t>Words: Gil Thomas</a:t>
            </a:r>
          </a:p>
          <a:p>
            <a:pPr algn="r"/>
            <a:r>
              <a:rPr lang="en-US" sz="2400" dirty="0" smtClean="0">
                <a:solidFill>
                  <a:schemeClr val="bg1"/>
                </a:solidFill>
              </a:rPr>
              <a:t>Music: Gil Thomas and Seth Mitchell</a:t>
            </a:r>
          </a:p>
          <a:p>
            <a:pPr algn="r"/>
            <a:r>
              <a:rPr lang="en-US" sz="2400" dirty="0" smtClean="0">
                <a:solidFill>
                  <a:schemeClr val="bg1"/>
                </a:solidFill>
              </a:rPr>
              <a:t>© 2012 Sow and Harvest International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914400" y="609600"/>
            <a:ext cx="1447800" cy="838200"/>
          </a:xfrm>
          <a:prstGeom prst="rect">
            <a:avLst/>
          </a:prstGeom>
        </p:spPr>
        <p:txBody>
          <a:bodyPr vert="horz" lIns="89048" tIns="44525" rIns="89048" bIns="44525" rtlCol="0">
            <a:normAutofit fontScale="92500"/>
          </a:bodyPr>
          <a:lstStyle>
            <a:lvl1pPr marL="334202" indent="-334202" algn="l" defTabSz="89111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3915" indent="-278570" algn="l" defTabSz="891117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13861" indent="-222620" algn="l" defTabSz="89111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59370" indent="-222620" algn="l" defTabSz="891117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04910" indent="-222620" algn="l" defTabSz="891117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50438" indent="-222620" algn="l" defTabSz="89111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95973" indent="-222620" algn="l" defTabSz="89111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41507" indent="-222620" algn="l" defTabSz="89111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787029" indent="-222620" algn="l" defTabSz="89111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4800" b="1" dirty="0" smtClean="0">
                <a:solidFill>
                  <a:srgbClr val="FFFF00"/>
                </a:solidFill>
              </a:rPr>
              <a:t>Man!</a:t>
            </a:r>
            <a:endParaRPr lang="en-US" sz="4800" b="1" dirty="0">
              <a:solidFill>
                <a:srgbClr val="FFFF00"/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864425" y="1143000"/>
            <a:ext cx="1447800" cy="838200"/>
          </a:xfrm>
          <a:prstGeom prst="rect">
            <a:avLst/>
          </a:prstGeom>
        </p:spPr>
        <p:txBody>
          <a:bodyPr vert="horz" lIns="89048" tIns="44525" rIns="89048" bIns="44525" rtlCol="0">
            <a:normAutofit/>
          </a:bodyPr>
          <a:lstStyle>
            <a:lvl1pPr marL="334202" indent="-334202" algn="l" defTabSz="89111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3915" indent="-278570" algn="l" defTabSz="891117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13861" indent="-222620" algn="l" defTabSz="89111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59370" indent="-222620" algn="l" defTabSz="891117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04910" indent="-222620" algn="l" defTabSz="891117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50438" indent="-222620" algn="l" defTabSz="89111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95973" indent="-222620" algn="l" defTabSz="89111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41507" indent="-222620" algn="l" defTabSz="89111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787029" indent="-222620" algn="l" defTabSz="89111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4800" b="1" dirty="0" smtClean="0">
                <a:solidFill>
                  <a:srgbClr val="FFFF00"/>
                </a:solidFill>
              </a:rPr>
              <a:t>Sin!</a:t>
            </a:r>
            <a:endParaRPr lang="en-US" sz="4800" b="1" dirty="0">
              <a:solidFill>
                <a:srgbClr val="FFFF00"/>
              </a:solidFill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2514600" y="1752600"/>
            <a:ext cx="1905000" cy="838200"/>
          </a:xfrm>
          <a:prstGeom prst="rect">
            <a:avLst/>
          </a:prstGeom>
        </p:spPr>
        <p:txBody>
          <a:bodyPr vert="horz" lIns="89048" tIns="44525" rIns="89048" bIns="44525" rtlCol="0">
            <a:normAutofit/>
          </a:bodyPr>
          <a:lstStyle>
            <a:lvl1pPr marL="334202" indent="-334202" algn="l" defTabSz="89111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3915" indent="-278570" algn="l" defTabSz="891117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13861" indent="-222620" algn="l" defTabSz="89111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59370" indent="-222620" algn="l" defTabSz="891117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04910" indent="-222620" algn="l" defTabSz="891117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50438" indent="-222620" algn="l" defTabSz="89111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95973" indent="-222620" algn="l" defTabSz="89111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41507" indent="-222620" algn="l" defTabSz="89111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787029" indent="-222620" algn="l" defTabSz="89111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4800" b="1" dirty="0" smtClean="0">
                <a:solidFill>
                  <a:srgbClr val="FFFF00"/>
                </a:solidFill>
              </a:rPr>
              <a:t>Death!</a:t>
            </a:r>
            <a:endParaRPr lang="en-US" sz="4800" b="1" dirty="0">
              <a:solidFill>
                <a:srgbClr val="FFFF00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3962400" y="2362200"/>
            <a:ext cx="1752600" cy="838200"/>
          </a:xfrm>
          <a:prstGeom prst="rect">
            <a:avLst/>
          </a:prstGeom>
        </p:spPr>
        <p:txBody>
          <a:bodyPr vert="horz" lIns="89048" tIns="44525" rIns="89048" bIns="44525" rtlCol="0">
            <a:normAutofit fontScale="92500"/>
          </a:bodyPr>
          <a:lstStyle>
            <a:lvl1pPr marL="334202" indent="-334202" algn="l" defTabSz="89111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3915" indent="-278570" algn="l" defTabSz="891117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13861" indent="-222620" algn="l" defTabSz="89111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59370" indent="-222620" algn="l" defTabSz="891117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04910" indent="-222620" algn="l" defTabSz="891117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50438" indent="-222620" algn="l" defTabSz="89111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95973" indent="-222620" algn="l" defTabSz="89111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41507" indent="-222620" algn="l" defTabSz="89111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787029" indent="-222620" algn="l" defTabSz="89111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4800" b="1" dirty="0" smtClean="0">
                <a:solidFill>
                  <a:srgbClr val="FFFF00"/>
                </a:solidFill>
              </a:rPr>
              <a:t>Christ!</a:t>
            </a:r>
            <a:endParaRPr lang="en-US" sz="4800" b="1" dirty="0">
              <a:solidFill>
                <a:srgbClr val="FFFF00"/>
              </a:solidFill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5181600" y="2895600"/>
            <a:ext cx="1752600" cy="838200"/>
          </a:xfrm>
          <a:prstGeom prst="rect">
            <a:avLst/>
          </a:prstGeom>
        </p:spPr>
        <p:txBody>
          <a:bodyPr vert="horz" lIns="89048" tIns="44525" rIns="89048" bIns="44525" rtlCol="0">
            <a:normAutofit/>
          </a:bodyPr>
          <a:lstStyle>
            <a:lvl1pPr marL="334202" indent="-334202" algn="l" defTabSz="89111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3915" indent="-278570" algn="l" defTabSz="891117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13861" indent="-222620" algn="l" defTabSz="89111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59370" indent="-222620" algn="l" defTabSz="891117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04910" indent="-222620" algn="l" defTabSz="891117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50438" indent="-222620" algn="l" defTabSz="89111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95973" indent="-222620" algn="l" defTabSz="89111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41507" indent="-222620" algn="l" defTabSz="89111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787029" indent="-222620" algn="l" defTabSz="89111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4800" b="1" dirty="0" smtClean="0">
                <a:solidFill>
                  <a:srgbClr val="FFFF00"/>
                </a:solidFill>
              </a:rPr>
              <a:t>Cross!</a:t>
            </a:r>
            <a:endParaRPr lang="en-US" sz="4800" b="1" dirty="0">
              <a:solidFill>
                <a:srgbClr val="FFFF00"/>
              </a:solidFill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6477000" y="3581400"/>
            <a:ext cx="1752600" cy="838200"/>
          </a:xfrm>
          <a:prstGeom prst="rect">
            <a:avLst/>
          </a:prstGeom>
        </p:spPr>
        <p:txBody>
          <a:bodyPr vert="horz" lIns="89048" tIns="44525" rIns="89048" bIns="44525" rtlCol="0">
            <a:normAutofit/>
          </a:bodyPr>
          <a:lstStyle>
            <a:lvl1pPr marL="334202" indent="-334202" algn="l" defTabSz="89111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3915" indent="-278570" algn="l" defTabSz="891117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13861" indent="-222620" algn="l" defTabSz="89111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59370" indent="-222620" algn="l" defTabSz="891117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04910" indent="-222620" algn="l" defTabSz="891117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50438" indent="-222620" algn="l" defTabSz="89111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95973" indent="-222620" algn="l" defTabSz="89111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41507" indent="-222620" algn="l" defTabSz="89111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787029" indent="-222620" algn="l" defTabSz="89111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4800" b="1" dirty="0" smtClean="0">
                <a:solidFill>
                  <a:srgbClr val="FFFF00"/>
                </a:solidFill>
              </a:rPr>
              <a:t>Faith!</a:t>
            </a:r>
            <a:endParaRPr lang="en-US" sz="4800" b="1" dirty="0">
              <a:solidFill>
                <a:srgbClr val="FFFF00"/>
              </a:solidFill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2514600" y="4229100"/>
            <a:ext cx="6629400" cy="838200"/>
          </a:xfrm>
          <a:prstGeom prst="rect">
            <a:avLst/>
          </a:prstGeom>
        </p:spPr>
        <p:txBody>
          <a:bodyPr vert="horz" lIns="89048" tIns="44525" rIns="89048" bIns="44525" rtlCol="0">
            <a:normAutofit/>
          </a:bodyPr>
          <a:lstStyle>
            <a:lvl1pPr marL="334202" indent="-334202" algn="l" defTabSz="89111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3915" indent="-278570" algn="l" defTabSz="891117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13861" indent="-222620" algn="l" defTabSz="89111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59370" indent="-222620" algn="l" defTabSz="891117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04910" indent="-222620" algn="l" defTabSz="891117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50438" indent="-222620" algn="l" defTabSz="89111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95973" indent="-222620" algn="l" defTabSz="89111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41507" indent="-222620" algn="l" defTabSz="89111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787029" indent="-222620" algn="l" defTabSz="89111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4800" b="1" dirty="0" smtClean="0">
                <a:solidFill>
                  <a:srgbClr val="FFFF00"/>
                </a:solidFill>
              </a:rPr>
              <a:t>We can have eternal life!</a:t>
            </a:r>
            <a:endParaRPr lang="en-US" sz="4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1493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00878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0"/>
            <a:ext cx="8991600" cy="6705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b="1" dirty="0" smtClean="0">
                <a:solidFill>
                  <a:srgbClr val="FFFF00"/>
                </a:solidFill>
              </a:rPr>
              <a:t>Life that never will have an end, we’ll live in peace with God and men,</a:t>
            </a:r>
          </a:p>
          <a:p>
            <a:pPr marL="0" indent="0">
              <a:buNone/>
            </a:pPr>
            <a:r>
              <a:rPr lang="en-US" sz="4800" b="1" dirty="0" smtClean="0">
                <a:solidFill>
                  <a:srgbClr val="FFFF00"/>
                </a:solidFill>
              </a:rPr>
              <a:t>When we leave this world then we will be with Jesus eternally!</a:t>
            </a:r>
          </a:p>
        </p:txBody>
      </p:sp>
    </p:spTree>
    <p:extLst>
      <p:ext uri="{BB962C8B-B14F-4D97-AF65-F5344CB8AC3E}">
        <p14:creationId xmlns:p14="http://schemas.microsoft.com/office/powerpoint/2010/main" val="1701688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0"/>
            <a:ext cx="8991600" cy="6705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b="1" dirty="0">
                <a:solidFill>
                  <a:schemeClr val="bg1"/>
                </a:solidFill>
              </a:rPr>
              <a:t>Come along and we’ll sing a song about God’s Big Story</a:t>
            </a:r>
          </a:p>
          <a:p>
            <a:pPr marL="0" indent="0">
              <a:buNone/>
            </a:pPr>
            <a:r>
              <a:rPr lang="en-US" sz="4800" b="1" dirty="0">
                <a:solidFill>
                  <a:schemeClr val="bg1"/>
                </a:solidFill>
              </a:rPr>
              <a:t>Come join us me as we talk and as we walk across God’s bridge of history.</a:t>
            </a:r>
          </a:p>
        </p:txBody>
      </p:sp>
    </p:spTree>
    <p:extLst>
      <p:ext uri="{BB962C8B-B14F-4D97-AF65-F5344CB8AC3E}">
        <p14:creationId xmlns:p14="http://schemas.microsoft.com/office/powerpoint/2010/main" val="111555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0"/>
            <a:ext cx="8991600" cy="6705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b="1" dirty="0">
                <a:solidFill>
                  <a:schemeClr val="bg1"/>
                </a:solidFill>
              </a:rPr>
              <a:t>It starts at the very beginning</a:t>
            </a:r>
          </a:p>
          <a:p>
            <a:pPr marL="0" indent="0">
              <a:buNone/>
            </a:pPr>
            <a:r>
              <a:rPr lang="en-US" sz="4800" b="1" dirty="0">
                <a:solidFill>
                  <a:schemeClr val="bg1"/>
                </a:solidFill>
              </a:rPr>
              <a:t>And continues until there’s no end.</a:t>
            </a:r>
          </a:p>
          <a:p>
            <a:pPr marL="0" indent="0">
              <a:buNone/>
            </a:pPr>
            <a:r>
              <a:rPr lang="en-US" sz="4800" b="1" dirty="0">
                <a:solidFill>
                  <a:schemeClr val="bg1"/>
                </a:solidFill>
              </a:rPr>
              <a:t>We will learn all eight of the important truths which God included in His Big Story!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85800" y="5387975"/>
            <a:ext cx="8458200" cy="1470025"/>
          </a:xfrm>
          <a:prstGeom prst="rect">
            <a:avLst/>
          </a:prstGeom>
        </p:spPr>
        <p:txBody>
          <a:bodyPr vert="horz" lIns="89048" tIns="44525" rIns="89048" bIns="44525" rtlCol="0" anchor="ctr">
            <a:normAutofit/>
          </a:bodyPr>
          <a:lstStyle>
            <a:lvl1pPr algn="ctr" defTabSz="891117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2400" dirty="0" smtClean="0">
                <a:solidFill>
                  <a:schemeClr val="bg1"/>
                </a:solidFill>
              </a:rPr>
              <a:t>Words: Gil Thomas</a:t>
            </a:r>
          </a:p>
          <a:p>
            <a:pPr algn="r"/>
            <a:r>
              <a:rPr lang="en-US" sz="2400" dirty="0" smtClean="0">
                <a:solidFill>
                  <a:schemeClr val="bg1"/>
                </a:solidFill>
              </a:rPr>
              <a:t>Music: Gil Thomas and Seth Mitchell</a:t>
            </a:r>
          </a:p>
          <a:p>
            <a:pPr algn="r"/>
            <a:r>
              <a:rPr lang="en-US" sz="2400" dirty="0" smtClean="0">
                <a:solidFill>
                  <a:schemeClr val="bg1"/>
                </a:solidFill>
              </a:rPr>
              <a:t>© 2012 Sow and Harvest International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8437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0"/>
            <a:ext cx="8991600" cy="6705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b="1" dirty="0">
                <a:solidFill>
                  <a:schemeClr val="bg1"/>
                </a:solidFill>
              </a:rPr>
              <a:t>Come along and we’ll sing a song about God’s Big Story</a:t>
            </a:r>
          </a:p>
          <a:p>
            <a:pPr marL="0" indent="0">
              <a:buNone/>
            </a:pPr>
            <a:r>
              <a:rPr lang="en-US" sz="4800" b="1" dirty="0">
                <a:solidFill>
                  <a:schemeClr val="bg1"/>
                </a:solidFill>
              </a:rPr>
              <a:t>Come join us me as we talk and as we walk across God’s bridge of history.</a:t>
            </a:r>
          </a:p>
        </p:txBody>
      </p:sp>
    </p:spTree>
    <p:extLst>
      <p:ext uri="{BB962C8B-B14F-4D97-AF65-F5344CB8AC3E}">
        <p14:creationId xmlns:p14="http://schemas.microsoft.com/office/powerpoint/2010/main" val="3832217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55640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b="1" dirty="0">
                <a:solidFill>
                  <a:schemeClr val="bg1"/>
                </a:solidFill>
              </a:rPr>
              <a:t>Go and Tell the Story!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685800" y="5387975"/>
            <a:ext cx="8458200" cy="1470025"/>
          </a:xfrm>
          <a:prstGeom prst="rect">
            <a:avLst/>
          </a:prstGeom>
        </p:spPr>
        <p:txBody>
          <a:bodyPr vert="horz" lIns="89048" tIns="44525" rIns="89048" bIns="44525" rtlCol="0" anchor="ctr">
            <a:normAutofit/>
          </a:bodyPr>
          <a:lstStyle>
            <a:lvl1pPr algn="ctr" defTabSz="891117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2400" dirty="0" smtClean="0">
                <a:solidFill>
                  <a:schemeClr val="bg1"/>
                </a:solidFill>
              </a:rPr>
              <a:t>Words: Gil Thomas; Jim Ruff</a:t>
            </a:r>
          </a:p>
          <a:p>
            <a:pPr algn="r"/>
            <a:r>
              <a:rPr lang="en-US" sz="2400" dirty="0" smtClean="0">
                <a:solidFill>
                  <a:schemeClr val="bg1"/>
                </a:solidFill>
              </a:rPr>
              <a:t>Music: Gil Thomas and Seth Mitchell</a:t>
            </a:r>
          </a:p>
          <a:p>
            <a:pPr algn="r"/>
            <a:r>
              <a:rPr lang="en-US" sz="2400" dirty="0" smtClean="0">
                <a:solidFill>
                  <a:schemeClr val="bg1"/>
                </a:solidFill>
              </a:rPr>
              <a:t>© 2012 Sow and Harvest International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1218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0"/>
            <a:ext cx="8686800" cy="6248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b="1" dirty="0">
                <a:solidFill>
                  <a:schemeClr val="bg1"/>
                </a:solidFill>
              </a:rPr>
              <a:t>Go and tell the story,</a:t>
            </a:r>
          </a:p>
          <a:p>
            <a:pPr marL="0" indent="0">
              <a:buNone/>
            </a:pPr>
            <a:r>
              <a:rPr lang="en-US" sz="4800" b="1" dirty="0">
                <a:solidFill>
                  <a:schemeClr val="bg1"/>
                </a:solidFill>
              </a:rPr>
              <a:t>Go and tell the story,</a:t>
            </a:r>
          </a:p>
          <a:p>
            <a:pPr marL="0" indent="0">
              <a:buNone/>
            </a:pPr>
            <a:r>
              <a:rPr lang="en-US" sz="4800" b="1" dirty="0">
                <a:solidFill>
                  <a:schemeClr val="bg1"/>
                </a:solidFill>
              </a:rPr>
              <a:t>Go and tell the story of His love.</a:t>
            </a:r>
          </a:p>
        </p:txBody>
      </p:sp>
    </p:spTree>
    <p:extLst>
      <p:ext uri="{BB962C8B-B14F-4D97-AF65-F5344CB8AC3E}">
        <p14:creationId xmlns:p14="http://schemas.microsoft.com/office/powerpoint/2010/main" val="405139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0"/>
            <a:ext cx="8686800" cy="6248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b="1" dirty="0">
                <a:solidFill>
                  <a:srgbClr val="FFFF00"/>
                </a:solidFill>
              </a:rPr>
              <a:t>Go and tell the story,</a:t>
            </a:r>
          </a:p>
          <a:p>
            <a:pPr marL="0" indent="0">
              <a:buNone/>
            </a:pPr>
            <a:r>
              <a:rPr lang="en-US" sz="4800" b="1" dirty="0">
                <a:solidFill>
                  <a:srgbClr val="FFFF00"/>
                </a:solidFill>
              </a:rPr>
              <a:t>Go and tell the story,</a:t>
            </a:r>
          </a:p>
          <a:p>
            <a:pPr marL="0" indent="0">
              <a:buNone/>
            </a:pPr>
            <a:r>
              <a:rPr lang="en-US" sz="4800" b="1" dirty="0">
                <a:solidFill>
                  <a:srgbClr val="FFFF00"/>
                </a:solidFill>
              </a:rPr>
              <a:t>Go and tell the story of His love.</a:t>
            </a:r>
          </a:p>
        </p:txBody>
      </p:sp>
      <p:sp>
        <p:nvSpPr>
          <p:cNvPr id="4" name="Up Arrow 3"/>
          <p:cNvSpPr/>
          <p:nvPr/>
        </p:nvSpPr>
        <p:spPr>
          <a:xfrm rot="7850501">
            <a:off x="7322762" y="942129"/>
            <a:ext cx="685800" cy="12192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07" tIns="45654" rIns="91307" bIns="45654" rtlCol="0" anchor="ctr"/>
          <a:lstStyle/>
          <a:p>
            <a:pPr algn="ctr" defTabSz="891117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668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0"/>
            <a:ext cx="8686800" cy="6248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b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All-knowing, powerful, holy God,</a:t>
            </a:r>
          </a:p>
          <a:p>
            <a:pPr marL="0" indent="0">
              <a:buNone/>
            </a:pPr>
            <a:r>
              <a:rPr lang="en-US" sz="4800" b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Eternal and wise, self-sufficient and kind.</a:t>
            </a:r>
          </a:p>
          <a:p>
            <a:pPr marL="0" indent="0">
              <a:buNone/>
            </a:pPr>
            <a:r>
              <a:rPr lang="en-US" sz="4800" b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Before all the mountains were born on the earth,</a:t>
            </a:r>
          </a:p>
          <a:p>
            <a:pPr marL="0" indent="0">
              <a:buNone/>
            </a:pPr>
            <a:r>
              <a:rPr lang="en-US" sz="4800" b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He existed, Beginning and End.</a:t>
            </a:r>
          </a:p>
        </p:txBody>
      </p:sp>
    </p:spTree>
    <p:extLst>
      <p:ext uri="{BB962C8B-B14F-4D97-AF65-F5344CB8AC3E}">
        <p14:creationId xmlns:p14="http://schemas.microsoft.com/office/powerpoint/2010/main" val="260168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0"/>
            <a:ext cx="8991600" cy="6248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b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God then created </a:t>
            </a:r>
            <a:r>
              <a:rPr lang="en-US" sz="48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everything</a:t>
            </a:r>
            <a:r>
              <a:rPr lang="en-US" sz="4800" b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.</a:t>
            </a:r>
          </a:p>
          <a:p>
            <a:pPr marL="0" indent="0">
              <a:buNone/>
            </a:pPr>
            <a:r>
              <a:rPr lang="en-US" sz="4800" b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The sun, moon, and starts while the angels all sing.</a:t>
            </a:r>
          </a:p>
          <a:p>
            <a:pPr marL="0" indent="0">
              <a:buNone/>
            </a:pPr>
            <a:r>
              <a:rPr lang="en-US" sz="4800" b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All fish, birds and animals and finally Man</a:t>
            </a:r>
          </a:p>
          <a:p>
            <a:pPr marL="0" indent="0">
              <a:buNone/>
            </a:pPr>
            <a:r>
              <a:rPr lang="en-US" sz="4800" b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Are created by God’s mighty hand.</a:t>
            </a:r>
          </a:p>
        </p:txBody>
      </p:sp>
    </p:spTree>
    <p:extLst>
      <p:ext uri="{BB962C8B-B14F-4D97-AF65-F5344CB8AC3E}">
        <p14:creationId xmlns:p14="http://schemas.microsoft.com/office/powerpoint/2010/main" val="35287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0"/>
            <a:ext cx="8686800" cy="6248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b="1" dirty="0">
                <a:solidFill>
                  <a:schemeClr val="bg1"/>
                </a:solidFill>
              </a:rPr>
              <a:t>Go and tell the story,</a:t>
            </a:r>
          </a:p>
          <a:p>
            <a:pPr marL="0" indent="0">
              <a:buNone/>
            </a:pPr>
            <a:r>
              <a:rPr lang="en-US" sz="4800" b="1" dirty="0">
                <a:solidFill>
                  <a:schemeClr val="bg1"/>
                </a:solidFill>
              </a:rPr>
              <a:t>Go and tell the story,</a:t>
            </a:r>
          </a:p>
          <a:p>
            <a:pPr marL="0" indent="0">
              <a:buNone/>
            </a:pPr>
            <a:r>
              <a:rPr lang="en-US" sz="4800" b="1" dirty="0">
                <a:solidFill>
                  <a:schemeClr val="bg1"/>
                </a:solidFill>
              </a:rPr>
              <a:t>Go and tell the story of His love.</a:t>
            </a:r>
          </a:p>
        </p:txBody>
      </p:sp>
    </p:spTree>
    <p:extLst>
      <p:ext uri="{BB962C8B-B14F-4D97-AF65-F5344CB8AC3E}">
        <p14:creationId xmlns:p14="http://schemas.microsoft.com/office/powerpoint/2010/main" val="4196705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0"/>
            <a:ext cx="8686800" cy="6248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b="1" dirty="0">
                <a:solidFill>
                  <a:srgbClr val="FFFF00"/>
                </a:solidFill>
              </a:rPr>
              <a:t>Go and tell the story,</a:t>
            </a:r>
          </a:p>
          <a:p>
            <a:pPr marL="0" indent="0">
              <a:buNone/>
            </a:pPr>
            <a:r>
              <a:rPr lang="en-US" sz="4800" b="1" dirty="0">
                <a:solidFill>
                  <a:srgbClr val="FFFF00"/>
                </a:solidFill>
              </a:rPr>
              <a:t>Go and tell the story,</a:t>
            </a:r>
          </a:p>
          <a:p>
            <a:pPr marL="0" indent="0">
              <a:buNone/>
            </a:pPr>
            <a:r>
              <a:rPr lang="en-US" sz="4800" b="1" dirty="0">
                <a:solidFill>
                  <a:srgbClr val="FFFF00"/>
                </a:solidFill>
              </a:rPr>
              <a:t>Go and tell the story of His love.</a:t>
            </a:r>
          </a:p>
        </p:txBody>
      </p:sp>
      <p:sp>
        <p:nvSpPr>
          <p:cNvPr id="4" name="Up Arrow 3"/>
          <p:cNvSpPr/>
          <p:nvPr/>
        </p:nvSpPr>
        <p:spPr>
          <a:xfrm rot="7850501">
            <a:off x="7322762" y="942129"/>
            <a:ext cx="685800" cy="12192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07" tIns="45654" rIns="91307" bIns="45654" rtlCol="0" anchor="ctr"/>
          <a:lstStyle/>
          <a:p>
            <a:pPr algn="ctr" defTabSz="891117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6492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0"/>
            <a:ext cx="8991600" cy="6248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Man chose to disobey holy God,</a:t>
            </a:r>
          </a:p>
          <a:p>
            <a:pPr marL="0" indent="0">
              <a:buNone/>
            </a:pPr>
            <a:r>
              <a:rPr lang="en-US" sz="48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Creating a barrier between him and God.</a:t>
            </a:r>
          </a:p>
          <a:p>
            <a:pPr marL="0" indent="0">
              <a:buNone/>
            </a:pPr>
            <a:r>
              <a:rPr lang="en-US" sz="48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The payment for sin is death for all of mankind,</a:t>
            </a:r>
          </a:p>
          <a:p>
            <a:pPr marL="0" indent="0">
              <a:buNone/>
            </a:pPr>
            <a:r>
              <a:rPr lang="en-US" sz="48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We’re left hopelessly lost and blind.</a:t>
            </a:r>
          </a:p>
        </p:txBody>
      </p:sp>
    </p:spTree>
    <p:extLst>
      <p:ext uri="{BB962C8B-B14F-4D97-AF65-F5344CB8AC3E}">
        <p14:creationId xmlns:p14="http://schemas.microsoft.com/office/powerpoint/2010/main" val="2095709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0"/>
            <a:ext cx="8686800" cy="6248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b="1" dirty="0">
                <a:solidFill>
                  <a:schemeClr val="bg1"/>
                </a:solidFill>
              </a:rPr>
              <a:t>Go and tell the story,</a:t>
            </a:r>
          </a:p>
          <a:p>
            <a:pPr marL="0" indent="0">
              <a:buNone/>
            </a:pPr>
            <a:r>
              <a:rPr lang="en-US" sz="4800" b="1" dirty="0">
                <a:solidFill>
                  <a:schemeClr val="bg1"/>
                </a:solidFill>
              </a:rPr>
              <a:t>Go and tell the story,</a:t>
            </a:r>
          </a:p>
          <a:p>
            <a:pPr marL="0" indent="0">
              <a:buNone/>
            </a:pPr>
            <a:r>
              <a:rPr lang="en-US" sz="4800" b="1" dirty="0">
                <a:solidFill>
                  <a:schemeClr val="bg1"/>
                </a:solidFill>
              </a:rPr>
              <a:t>Go and tell the story of His love.</a:t>
            </a:r>
          </a:p>
        </p:txBody>
      </p:sp>
    </p:spTree>
    <p:extLst>
      <p:ext uri="{BB962C8B-B14F-4D97-AF65-F5344CB8AC3E}">
        <p14:creationId xmlns:p14="http://schemas.microsoft.com/office/powerpoint/2010/main" val="2554726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0"/>
            <a:ext cx="8991600" cy="6705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b="1" dirty="0">
                <a:solidFill>
                  <a:schemeClr val="bg1"/>
                </a:solidFill>
              </a:rPr>
              <a:t>It starts at the very beginning</a:t>
            </a:r>
          </a:p>
          <a:p>
            <a:pPr marL="0" indent="0">
              <a:buNone/>
            </a:pPr>
            <a:r>
              <a:rPr lang="en-US" sz="4800" b="1" dirty="0">
                <a:solidFill>
                  <a:schemeClr val="bg1"/>
                </a:solidFill>
              </a:rPr>
              <a:t>And continues until there’s no end.</a:t>
            </a:r>
          </a:p>
          <a:p>
            <a:pPr marL="0" indent="0">
              <a:buNone/>
            </a:pPr>
            <a:r>
              <a:rPr lang="en-US" sz="4800" b="1" dirty="0">
                <a:solidFill>
                  <a:schemeClr val="bg1"/>
                </a:solidFill>
              </a:rPr>
              <a:t>We will learn all eight of the important truths which God included in His Big Story!</a:t>
            </a:r>
          </a:p>
        </p:txBody>
      </p:sp>
    </p:spTree>
    <p:extLst>
      <p:ext uri="{BB962C8B-B14F-4D97-AF65-F5344CB8AC3E}">
        <p14:creationId xmlns:p14="http://schemas.microsoft.com/office/powerpoint/2010/main" val="836397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0"/>
            <a:ext cx="8686800" cy="6248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b="1" dirty="0">
                <a:solidFill>
                  <a:srgbClr val="FFFF00"/>
                </a:solidFill>
              </a:rPr>
              <a:t>Go and tell the story,</a:t>
            </a:r>
          </a:p>
          <a:p>
            <a:pPr marL="0" indent="0">
              <a:buNone/>
            </a:pPr>
            <a:r>
              <a:rPr lang="en-US" sz="4800" b="1" dirty="0">
                <a:solidFill>
                  <a:srgbClr val="FFFF00"/>
                </a:solidFill>
              </a:rPr>
              <a:t>Go and tell the story,</a:t>
            </a:r>
          </a:p>
          <a:p>
            <a:pPr marL="0" indent="0">
              <a:buNone/>
            </a:pPr>
            <a:r>
              <a:rPr lang="en-US" sz="4800" b="1" dirty="0">
                <a:solidFill>
                  <a:srgbClr val="FFFF00"/>
                </a:solidFill>
              </a:rPr>
              <a:t>Go and tell the story of His love.</a:t>
            </a:r>
          </a:p>
        </p:txBody>
      </p:sp>
      <p:sp>
        <p:nvSpPr>
          <p:cNvPr id="2" name="Up Arrow 1"/>
          <p:cNvSpPr/>
          <p:nvPr/>
        </p:nvSpPr>
        <p:spPr>
          <a:xfrm rot="2212891">
            <a:off x="7322762" y="693402"/>
            <a:ext cx="685800" cy="12192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07" tIns="45654" rIns="91307" bIns="45654" rtlCol="0" anchor="ctr"/>
          <a:lstStyle/>
          <a:p>
            <a:pPr algn="ctr" defTabSz="891117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6041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0"/>
            <a:ext cx="8991600" cy="6248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b="1" dirty="0">
                <a:solidFill>
                  <a:schemeClr val="bg1"/>
                </a:solidFill>
              </a:rPr>
              <a:t>Hope lost! Such cost!</a:t>
            </a:r>
          </a:p>
          <a:p>
            <a:pPr marL="0" indent="0">
              <a:buNone/>
            </a:pPr>
            <a:r>
              <a:rPr lang="en-US" sz="4800" b="1" dirty="0">
                <a:solidFill>
                  <a:schemeClr val="bg1"/>
                </a:solidFill>
              </a:rPr>
              <a:t>What can be done?</a:t>
            </a:r>
          </a:p>
          <a:p>
            <a:pPr marL="0" indent="0">
              <a:buNone/>
            </a:pPr>
            <a:r>
              <a:rPr lang="en-US" sz="4800" b="1" dirty="0">
                <a:solidFill>
                  <a:schemeClr val="bg1"/>
                </a:solidFill>
              </a:rPr>
              <a:t>Hope found! </a:t>
            </a:r>
          </a:p>
          <a:p>
            <a:pPr marL="0" indent="0">
              <a:buNone/>
            </a:pPr>
            <a:r>
              <a:rPr lang="en-US" sz="4800" b="1" dirty="0">
                <a:solidFill>
                  <a:schemeClr val="bg1"/>
                </a:solidFill>
              </a:rPr>
              <a:t>Grace abounds, God will send someone!</a:t>
            </a:r>
          </a:p>
        </p:txBody>
      </p:sp>
    </p:spTree>
    <p:extLst>
      <p:ext uri="{BB962C8B-B14F-4D97-AF65-F5344CB8AC3E}">
        <p14:creationId xmlns:p14="http://schemas.microsoft.com/office/powerpoint/2010/main" val="4172727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0"/>
            <a:ext cx="8686800" cy="6248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b="1" dirty="0">
                <a:solidFill>
                  <a:schemeClr val="bg1"/>
                </a:solidFill>
              </a:rPr>
              <a:t>Go and tell the story,</a:t>
            </a:r>
          </a:p>
          <a:p>
            <a:pPr marL="0" indent="0">
              <a:buNone/>
            </a:pPr>
            <a:r>
              <a:rPr lang="en-US" sz="4800" b="1" dirty="0">
                <a:solidFill>
                  <a:schemeClr val="bg1"/>
                </a:solidFill>
              </a:rPr>
              <a:t>Go and tell the story,</a:t>
            </a:r>
          </a:p>
          <a:p>
            <a:pPr marL="0" indent="0">
              <a:buNone/>
            </a:pPr>
            <a:r>
              <a:rPr lang="en-US" sz="4800" b="1" dirty="0">
                <a:solidFill>
                  <a:schemeClr val="bg1"/>
                </a:solidFill>
              </a:rPr>
              <a:t>Go and tell the story of His love.</a:t>
            </a:r>
          </a:p>
        </p:txBody>
      </p:sp>
    </p:spTree>
    <p:extLst>
      <p:ext uri="{BB962C8B-B14F-4D97-AF65-F5344CB8AC3E}">
        <p14:creationId xmlns:p14="http://schemas.microsoft.com/office/powerpoint/2010/main" val="2137358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0"/>
            <a:ext cx="8686800" cy="6248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b="1" dirty="0">
                <a:solidFill>
                  <a:srgbClr val="FFFF00"/>
                </a:solidFill>
              </a:rPr>
              <a:t>Go and tell the story,</a:t>
            </a:r>
          </a:p>
          <a:p>
            <a:pPr marL="0" indent="0">
              <a:buNone/>
            </a:pPr>
            <a:r>
              <a:rPr lang="en-US" sz="4800" b="1" dirty="0">
                <a:solidFill>
                  <a:srgbClr val="FFFF00"/>
                </a:solidFill>
              </a:rPr>
              <a:t>Go and tell the story,</a:t>
            </a:r>
          </a:p>
          <a:p>
            <a:pPr marL="0" indent="0">
              <a:buNone/>
            </a:pPr>
            <a:r>
              <a:rPr lang="en-US" sz="4800" b="1" dirty="0">
                <a:solidFill>
                  <a:srgbClr val="FFFF00"/>
                </a:solidFill>
              </a:rPr>
              <a:t>Go and tell the story of His love.</a:t>
            </a:r>
          </a:p>
        </p:txBody>
      </p:sp>
      <p:sp>
        <p:nvSpPr>
          <p:cNvPr id="4" name="Up Arrow 3"/>
          <p:cNvSpPr/>
          <p:nvPr/>
        </p:nvSpPr>
        <p:spPr>
          <a:xfrm rot="7850501">
            <a:off x="7322762" y="942129"/>
            <a:ext cx="685800" cy="12192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07" tIns="45654" rIns="91307" bIns="45654" rtlCol="0" anchor="ctr"/>
          <a:lstStyle/>
          <a:p>
            <a:pPr algn="ctr" defTabSz="891117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0874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248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Jesus, as holy God and perfect man</a:t>
            </a:r>
          </a:p>
          <a:p>
            <a:pPr marL="0" indent="0">
              <a:buNone/>
            </a:pPr>
            <a:r>
              <a:rPr lang="en-US" sz="48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Came down to the earth to complete God’s plan.</a:t>
            </a:r>
          </a:p>
          <a:p>
            <a:pPr marL="0" indent="0">
              <a:buNone/>
            </a:pPr>
            <a:r>
              <a:rPr lang="en-US" sz="48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He died on the cross and then He rose from the dead, paying for our sin just as prophets said.</a:t>
            </a:r>
          </a:p>
        </p:txBody>
      </p:sp>
    </p:spTree>
    <p:extLst>
      <p:ext uri="{BB962C8B-B14F-4D97-AF65-F5344CB8AC3E}">
        <p14:creationId xmlns:p14="http://schemas.microsoft.com/office/powerpoint/2010/main" val="4043280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248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b="1" dirty="0">
                <a:solidFill>
                  <a:srgbClr val="99FF66"/>
                </a:solidFill>
              </a:rPr>
              <a:t>Now if by faith we trust in Jesus’ Name— He’ll cancel our debt, </a:t>
            </a:r>
          </a:p>
          <a:p>
            <a:pPr marL="0" indent="0">
              <a:buNone/>
            </a:pPr>
            <a:r>
              <a:rPr lang="en-US" sz="4800" b="1" dirty="0">
                <a:solidFill>
                  <a:srgbClr val="99FF66"/>
                </a:solidFill>
              </a:rPr>
              <a:t>Take away all our shame.</a:t>
            </a:r>
          </a:p>
          <a:p>
            <a:pPr marL="0" indent="0">
              <a:buNone/>
            </a:pPr>
            <a:r>
              <a:rPr lang="en-US" sz="4800" b="1" dirty="0">
                <a:solidFill>
                  <a:srgbClr val="99FF66"/>
                </a:solidFill>
              </a:rPr>
              <a:t>He’ll give us abundant life, His blessings outpour.</a:t>
            </a:r>
          </a:p>
          <a:p>
            <a:pPr marL="0" indent="0">
              <a:buNone/>
            </a:pPr>
            <a:r>
              <a:rPr lang="en-US" sz="4800" b="1" dirty="0">
                <a:solidFill>
                  <a:srgbClr val="99FF66"/>
                </a:solidFill>
              </a:rPr>
              <a:t>We’ll live in paradise for evermore!</a:t>
            </a:r>
          </a:p>
        </p:txBody>
      </p:sp>
    </p:spTree>
    <p:extLst>
      <p:ext uri="{BB962C8B-B14F-4D97-AF65-F5344CB8AC3E}">
        <p14:creationId xmlns:p14="http://schemas.microsoft.com/office/powerpoint/2010/main" val="3382653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0"/>
            <a:ext cx="8686800" cy="6248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b="1" dirty="0">
                <a:solidFill>
                  <a:schemeClr val="bg1"/>
                </a:solidFill>
              </a:rPr>
              <a:t>Go and tell the story,</a:t>
            </a:r>
          </a:p>
          <a:p>
            <a:pPr marL="0" indent="0">
              <a:buNone/>
            </a:pPr>
            <a:r>
              <a:rPr lang="en-US" sz="4800" b="1" dirty="0">
                <a:solidFill>
                  <a:schemeClr val="bg1"/>
                </a:solidFill>
              </a:rPr>
              <a:t>Go and tell the story,</a:t>
            </a:r>
          </a:p>
          <a:p>
            <a:pPr marL="0" indent="0">
              <a:buNone/>
            </a:pPr>
            <a:r>
              <a:rPr lang="en-US" sz="4800" b="1" dirty="0">
                <a:solidFill>
                  <a:schemeClr val="bg1"/>
                </a:solidFill>
              </a:rPr>
              <a:t>Go and tell the story of His love.</a:t>
            </a:r>
          </a:p>
        </p:txBody>
      </p:sp>
    </p:spTree>
    <p:extLst>
      <p:ext uri="{BB962C8B-B14F-4D97-AF65-F5344CB8AC3E}">
        <p14:creationId xmlns:p14="http://schemas.microsoft.com/office/powerpoint/2010/main" val="479786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0"/>
            <a:ext cx="8686800" cy="6248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b="1" dirty="0">
                <a:solidFill>
                  <a:srgbClr val="FFFF00"/>
                </a:solidFill>
              </a:rPr>
              <a:t>Go and tell the story,</a:t>
            </a:r>
          </a:p>
          <a:p>
            <a:pPr marL="0" indent="0">
              <a:buNone/>
            </a:pPr>
            <a:r>
              <a:rPr lang="en-US" sz="4800" b="1" dirty="0">
                <a:solidFill>
                  <a:srgbClr val="FFFF00"/>
                </a:solidFill>
              </a:rPr>
              <a:t>Go and tell the story,</a:t>
            </a:r>
          </a:p>
          <a:p>
            <a:pPr marL="0" indent="0">
              <a:buNone/>
            </a:pPr>
            <a:r>
              <a:rPr lang="en-US" sz="4800" b="1" dirty="0">
                <a:solidFill>
                  <a:srgbClr val="FFFF00"/>
                </a:solidFill>
              </a:rPr>
              <a:t>Go and tell the story of His love.</a:t>
            </a:r>
          </a:p>
        </p:txBody>
      </p:sp>
      <p:sp>
        <p:nvSpPr>
          <p:cNvPr id="4" name="Up Arrow 3"/>
          <p:cNvSpPr/>
          <p:nvPr/>
        </p:nvSpPr>
        <p:spPr>
          <a:xfrm rot="2212891">
            <a:off x="7322762" y="693402"/>
            <a:ext cx="685800" cy="12192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07" tIns="45654" rIns="91307" bIns="45654" rtlCol="0" anchor="ctr"/>
          <a:lstStyle/>
          <a:p>
            <a:pPr algn="ctr" defTabSz="891117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3009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0"/>
            <a:ext cx="8991600" cy="6248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b="1" dirty="0">
                <a:solidFill>
                  <a:schemeClr val="bg1"/>
                </a:solidFill>
              </a:rPr>
              <a:t>Hope lost! Such cost!</a:t>
            </a:r>
          </a:p>
          <a:p>
            <a:pPr marL="0" indent="0">
              <a:buNone/>
            </a:pPr>
            <a:r>
              <a:rPr lang="en-US" sz="4800" b="1" dirty="0">
                <a:solidFill>
                  <a:schemeClr val="bg1"/>
                </a:solidFill>
              </a:rPr>
              <a:t>What can be done?</a:t>
            </a:r>
          </a:p>
          <a:p>
            <a:pPr marL="0" indent="0">
              <a:buNone/>
            </a:pPr>
            <a:r>
              <a:rPr lang="en-US" sz="4800" b="1" dirty="0">
                <a:solidFill>
                  <a:schemeClr val="bg1"/>
                </a:solidFill>
              </a:rPr>
              <a:t>Hope found! </a:t>
            </a:r>
          </a:p>
          <a:p>
            <a:pPr marL="0" indent="0">
              <a:buNone/>
            </a:pPr>
            <a:r>
              <a:rPr lang="en-US" sz="4800" b="1" dirty="0">
                <a:solidFill>
                  <a:schemeClr val="bg1"/>
                </a:solidFill>
              </a:rPr>
              <a:t>Grace abounds, through God’s Son!</a:t>
            </a:r>
          </a:p>
        </p:txBody>
      </p:sp>
    </p:spTree>
    <p:extLst>
      <p:ext uri="{BB962C8B-B14F-4D97-AF65-F5344CB8AC3E}">
        <p14:creationId xmlns:p14="http://schemas.microsoft.com/office/powerpoint/2010/main" val="2709521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0"/>
            <a:ext cx="8686800" cy="6248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b="1" dirty="0">
                <a:solidFill>
                  <a:schemeClr val="bg1"/>
                </a:solidFill>
              </a:rPr>
              <a:t>Go and tell the story,</a:t>
            </a:r>
          </a:p>
          <a:p>
            <a:pPr marL="0" indent="0">
              <a:buNone/>
            </a:pPr>
            <a:r>
              <a:rPr lang="en-US" sz="4800" b="1" dirty="0">
                <a:solidFill>
                  <a:schemeClr val="bg1"/>
                </a:solidFill>
              </a:rPr>
              <a:t>Go and tell the story,</a:t>
            </a:r>
          </a:p>
          <a:p>
            <a:pPr marL="0" indent="0">
              <a:buNone/>
            </a:pPr>
            <a:r>
              <a:rPr lang="en-US" sz="4800" b="1" dirty="0">
                <a:solidFill>
                  <a:schemeClr val="bg1"/>
                </a:solidFill>
              </a:rPr>
              <a:t>Go and tell the story of His love.</a:t>
            </a:r>
          </a:p>
        </p:txBody>
      </p:sp>
    </p:spTree>
    <p:extLst>
      <p:ext uri="{BB962C8B-B14F-4D97-AF65-F5344CB8AC3E}">
        <p14:creationId xmlns:p14="http://schemas.microsoft.com/office/powerpoint/2010/main" val="2999124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0"/>
            <a:ext cx="8991600" cy="6705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b="1" dirty="0">
                <a:solidFill>
                  <a:srgbClr val="FFFF00"/>
                </a:solidFill>
              </a:rPr>
              <a:t>Before time and space began</a:t>
            </a:r>
          </a:p>
          <a:p>
            <a:pPr marL="0" indent="0">
              <a:buNone/>
            </a:pPr>
            <a:r>
              <a:rPr lang="en-US" sz="4800" b="1" dirty="0">
                <a:solidFill>
                  <a:srgbClr val="FFFF00"/>
                </a:solidFill>
              </a:rPr>
              <a:t>The Eternal, the </a:t>
            </a:r>
            <a:r>
              <a:rPr lang="en-US" sz="4800" b="1" dirty="0" smtClean="0">
                <a:solidFill>
                  <a:srgbClr val="FFFF00"/>
                </a:solidFill>
              </a:rPr>
              <a:t>Almighty </a:t>
            </a:r>
            <a:r>
              <a:rPr lang="en-US" sz="4800" b="1" dirty="0">
                <a:solidFill>
                  <a:srgbClr val="FFFF00"/>
                </a:solidFill>
              </a:rPr>
              <a:t>One made His plan.</a:t>
            </a:r>
          </a:p>
          <a:p>
            <a:pPr marL="0" indent="0">
              <a:buNone/>
            </a:pPr>
            <a:r>
              <a:rPr lang="en-US" sz="4800" b="1" dirty="0">
                <a:solidFill>
                  <a:srgbClr val="FFFF00"/>
                </a:solidFill>
              </a:rPr>
              <a:t>Then He made the Universe,</a:t>
            </a:r>
          </a:p>
          <a:p>
            <a:pPr marL="0" indent="0">
              <a:buNone/>
            </a:pPr>
            <a:r>
              <a:rPr lang="en-US" sz="4800" b="1" dirty="0">
                <a:solidFill>
                  <a:srgbClr val="FFFF00"/>
                </a:solidFill>
              </a:rPr>
              <a:t>And all living things on planet earth.</a:t>
            </a:r>
          </a:p>
        </p:txBody>
      </p:sp>
    </p:spTree>
    <p:extLst>
      <p:ext uri="{BB962C8B-B14F-4D97-AF65-F5344CB8AC3E}">
        <p14:creationId xmlns:p14="http://schemas.microsoft.com/office/powerpoint/2010/main" val="2225364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0"/>
            <a:ext cx="8686800" cy="6248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b="1" dirty="0">
                <a:solidFill>
                  <a:srgbClr val="FFFF00"/>
                </a:solidFill>
              </a:rPr>
              <a:t>Go and tell the story,</a:t>
            </a:r>
          </a:p>
          <a:p>
            <a:pPr marL="0" indent="0">
              <a:buNone/>
            </a:pPr>
            <a:r>
              <a:rPr lang="en-US" sz="4800" b="1" dirty="0">
                <a:solidFill>
                  <a:srgbClr val="FFFF00"/>
                </a:solidFill>
              </a:rPr>
              <a:t>Go and tell the story,</a:t>
            </a:r>
          </a:p>
          <a:p>
            <a:pPr marL="0" indent="0">
              <a:buNone/>
            </a:pPr>
            <a:r>
              <a:rPr lang="en-US" sz="4800" b="1" dirty="0">
                <a:solidFill>
                  <a:srgbClr val="FFFF00"/>
                </a:solidFill>
              </a:rPr>
              <a:t>Go and tell the story of His love...</a:t>
            </a:r>
          </a:p>
          <a:p>
            <a:pPr marL="0" indent="0">
              <a:buNone/>
            </a:pPr>
            <a:r>
              <a:rPr lang="en-US" sz="4800" b="1" dirty="0">
                <a:solidFill>
                  <a:srgbClr val="FFFF00"/>
                </a:solidFill>
              </a:rPr>
              <a:t>…of His love</a:t>
            </a:r>
          </a:p>
          <a:p>
            <a:pPr marL="0" indent="0">
              <a:buNone/>
            </a:pPr>
            <a:r>
              <a:rPr lang="en-US" sz="4800" b="1" dirty="0">
                <a:solidFill>
                  <a:srgbClr val="FFFF00"/>
                </a:solidFill>
              </a:rPr>
              <a:t>…of His love</a:t>
            </a:r>
          </a:p>
          <a:p>
            <a:pPr marL="0" indent="0">
              <a:buNone/>
            </a:pPr>
            <a:r>
              <a:rPr lang="en-US" sz="4800" b="1" dirty="0">
                <a:solidFill>
                  <a:srgbClr val="FFFF00"/>
                </a:solidFill>
              </a:rPr>
              <a:t>…of His love!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85800" y="5387975"/>
            <a:ext cx="8458200" cy="1470025"/>
          </a:xfrm>
          <a:prstGeom prst="rect">
            <a:avLst/>
          </a:prstGeom>
        </p:spPr>
        <p:txBody>
          <a:bodyPr vert="horz" lIns="89048" tIns="44525" rIns="89048" bIns="44525" rtlCol="0" anchor="ctr">
            <a:normAutofit/>
          </a:bodyPr>
          <a:lstStyle>
            <a:lvl1pPr algn="ctr" defTabSz="891117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2400" dirty="0" smtClean="0">
                <a:solidFill>
                  <a:schemeClr val="bg1"/>
                </a:solidFill>
              </a:rPr>
              <a:t>Words: Gil Thomas</a:t>
            </a:r>
          </a:p>
          <a:p>
            <a:pPr algn="r"/>
            <a:r>
              <a:rPr lang="en-US" sz="2400" dirty="0" smtClean="0">
                <a:solidFill>
                  <a:schemeClr val="bg1"/>
                </a:solidFill>
              </a:rPr>
              <a:t>Music: Gil Thomas and Seth Mitchell</a:t>
            </a:r>
          </a:p>
          <a:p>
            <a:pPr algn="r"/>
            <a:r>
              <a:rPr lang="en-US" sz="2400" dirty="0" smtClean="0">
                <a:solidFill>
                  <a:schemeClr val="bg1"/>
                </a:solidFill>
              </a:rPr>
              <a:t>© 2012 Sow and Harvest International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1379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00878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That Slithery Snake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685800" y="5387975"/>
            <a:ext cx="8458200" cy="1470025"/>
          </a:xfrm>
          <a:prstGeom prst="rect">
            <a:avLst/>
          </a:prstGeom>
        </p:spPr>
        <p:txBody>
          <a:bodyPr vert="horz" lIns="89048" tIns="44525" rIns="89048" bIns="44525" rtlCol="0" anchor="ctr">
            <a:normAutofit/>
          </a:bodyPr>
          <a:lstStyle>
            <a:lvl1pPr algn="ctr" defTabSz="891117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2400" dirty="0" smtClean="0">
                <a:solidFill>
                  <a:schemeClr val="bg1"/>
                </a:solidFill>
              </a:rPr>
              <a:t>Words: Gil Thomas</a:t>
            </a:r>
          </a:p>
          <a:p>
            <a:pPr algn="r"/>
            <a:r>
              <a:rPr lang="en-US" sz="2400" dirty="0" smtClean="0">
                <a:solidFill>
                  <a:schemeClr val="bg1"/>
                </a:solidFill>
              </a:rPr>
              <a:t>Music: Gil Thomas and Seth Mitchell</a:t>
            </a:r>
          </a:p>
          <a:p>
            <a:pPr algn="r"/>
            <a:r>
              <a:rPr lang="en-US" sz="2400" dirty="0" smtClean="0">
                <a:solidFill>
                  <a:schemeClr val="bg1"/>
                </a:solidFill>
              </a:rPr>
              <a:t>© 2012 Sow and Harvest International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3543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8991600" cy="6629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b="1" dirty="0">
                <a:solidFill>
                  <a:schemeClr val="bg1"/>
                </a:solidFill>
              </a:rPr>
              <a:t>God made angels beautiful, intelligent and bright!</a:t>
            </a:r>
          </a:p>
          <a:p>
            <a:pPr marL="0" indent="0">
              <a:buNone/>
            </a:pPr>
            <a:r>
              <a:rPr lang="en-US" sz="4800" b="1" dirty="0">
                <a:solidFill>
                  <a:schemeClr val="bg1"/>
                </a:solidFill>
              </a:rPr>
              <a:t>But one wanted to be brightest, Brighter than the Light!</a:t>
            </a:r>
          </a:p>
        </p:txBody>
      </p:sp>
    </p:spTree>
    <p:extLst>
      <p:ext uri="{BB962C8B-B14F-4D97-AF65-F5344CB8AC3E}">
        <p14:creationId xmlns:p14="http://schemas.microsoft.com/office/powerpoint/2010/main" val="1015040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8991600" cy="6629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b="1" dirty="0">
                <a:solidFill>
                  <a:schemeClr val="bg1"/>
                </a:solidFill>
              </a:rPr>
              <a:t>He rebelled, went his own way;</a:t>
            </a:r>
          </a:p>
          <a:p>
            <a:pPr marL="0" indent="0">
              <a:buNone/>
            </a:pPr>
            <a:r>
              <a:rPr lang="en-US" sz="4800" b="1" dirty="0">
                <a:solidFill>
                  <a:schemeClr val="bg1"/>
                </a:solidFill>
              </a:rPr>
              <a:t>Lucifer was his name.</a:t>
            </a:r>
          </a:p>
          <a:p>
            <a:pPr marL="0" indent="0">
              <a:buNone/>
            </a:pPr>
            <a:r>
              <a:rPr lang="en-US" sz="4800" b="1" dirty="0">
                <a:solidFill>
                  <a:schemeClr val="bg1"/>
                </a:solidFill>
              </a:rPr>
              <a:t>He was judged by God who threw him out;</a:t>
            </a:r>
          </a:p>
          <a:p>
            <a:pPr marL="0" indent="0">
              <a:buNone/>
            </a:pPr>
            <a:r>
              <a:rPr lang="en-US" sz="4800" b="1" dirty="0">
                <a:solidFill>
                  <a:schemeClr val="bg1"/>
                </a:solidFill>
              </a:rPr>
              <a:t>Out of Heaven in shame.</a:t>
            </a:r>
          </a:p>
        </p:txBody>
      </p:sp>
    </p:spTree>
    <p:extLst>
      <p:ext uri="{BB962C8B-B14F-4D97-AF65-F5344CB8AC3E}">
        <p14:creationId xmlns:p14="http://schemas.microsoft.com/office/powerpoint/2010/main" val="1408958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8991600" cy="6629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b="1" dirty="0">
                <a:solidFill>
                  <a:srgbClr val="FFFF00"/>
                </a:solidFill>
              </a:rPr>
              <a:t>Satan tempted Eve to eat the fruit God said to shun.</a:t>
            </a:r>
          </a:p>
          <a:p>
            <a:pPr marL="0" indent="0">
              <a:buNone/>
            </a:pPr>
            <a:r>
              <a:rPr lang="en-US" sz="4800" b="1" dirty="0">
                <a:solidFill>
                  <a:srgbClr val="FFFF00"/>
                </a:solidFill>
              </a:rPr>
              <a:t>He said it would make her wise and make her like ‘the One.’</a:t>
            </a:r>
          </a:p>
        </p:txBody>
      </p:sp>
    </p:spTree>
    <p:extLst>
      <p:ext uri="{BB962C8B-B14F-4D97-AF65-F5344CB8AC3E}">
        <p14:creationId xmlns:p14="http://schemas.microsoft.com/office/powerpoint/2010/main" val="3172925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8991600" cy="6629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b="1" dirty="0">
                <a:solidFill>
                  <a:srgbClr val="FFFF00"/>
                </a:solidFill>
              </a:rPr>
              <a:t>It looked good to eat and give her all the wisdom she would need.</a:t>
            </a:r>
          </a:p>
          <a:p>
            <a:pPr marL="0" indent="0">
              <a:buNone/>
            </a:pPr>
            <a:r>
              <a:rPr lang="en-US" sz="4800" b="1" dirty="0">
                <a:solidFill>
                  <a:srgbClr val="FFFF00"/>
                </a:solidFill>
              </a:rPr>
              <a:t>So she ate and gave it to her husband; </a:t>
            </a:r>
          </a:p>
          <a:p>
            <a:pPr marL="0" indent="0">
              <a:buNone/>
            </a:pPr>
            <a:r>
              <a:rPr lang="en-US" sz="4800" b="1" dirty="0">
                <a:solidFill>
                  <a:srgbClr val="FFFF00"/>
                </a:solidFill>
              </a:rPr>
              <a:t>Adam also did the deed.</a:t>
            </a:r>
          </a:p>
        </p:txBody>
      </p:sp>
    </p:spTree>
    <p:extLst>
      <p:ext uri="{BB962C8B-B14F-4D97-AF65-F5344CB8AC3E}">
        <p14:creationId xmlns:p14="http://schemas.microsoft.com/office/powerpoint/2010/main" val="1541791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8991600" cy="6629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b="1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Once they ate the fruit their eyes were opened and they saw</a:t>
            </a:r>
          </a:p>
          <a:p>
            <a:pPr marL="0" indent="0">
              <a:buNone/>
            </a:pPr>
            <a:r>
              <a:rPr lang="en-US" sz="4800" b="1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They were naked and that they had disobeyed their God!</a:t>
            </a:r>
          </a:p>
        </p:txBody>
      </p:sp>
    </p:spTree>
    <p:extLst>
      <p:ext uri="{BB962C8B-B14F-4D97-AF65-F5344CB8AC3E}">
        <p14:creationId xmlns:p14="http://schemas.microsoft.com/office/powerpoint/2010/main" val="2274622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8991600" cy="6629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b="1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Spiritually they died that day;</a:t>
            </a:r>
          </a:p>
          <a:p>
            <a:pPr marL="0" indent="0">
              <a:buNone/>
            </a:pPr>
            <a:r>
              <a:rPr lang="en-US" sz="4800" b="1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Guilty, fearful, full of shame.</a:t>
            </a:r>
          </a:p>
          <a:p>
            <a:pPr marL="0" indent="0">
              <a:buNone/>
            </a:pPr>
            <a:r>
              <a:rPr lang="en-US" sz="4800" b="1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And one day they physically would die— Eternally if no one came.</a:t>
            </a:r>
          </a:p>
        </p:txBody>
      </p:sp>
    </p:spTree>
    <p:extLst>
      <p:ext uri="{BB962C8B-B14F-4D97-AF65-F5344CB8AC3E}">
        <p14:creationId xmlns:p14="http://schemas.microsoft.com/office/powerpoint/2010/main" val="2103607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8991600" cy="6629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b="1" dirty="0">
                <a:solidFill>
                  <a:schemeClr val="bg1"/>
                </a:solidFill>
              </a:rPr>
              <a:t>But the story does not end there; </a:t>
            </a:r>
          </a:p>
          <a:p>
            <a:pPr marL="0" indent="0">
              <a:buNone/>
            </a:pPr>
            <a:r>
              <a:rPr lang="en-US" sz="4800" b="1" dirty="0">
                <a:solidFill>
                  <a:schemeClr val="bg1"/>
                </a:solidFill>
              </a:rPr>
              <a:t>God announced His plan</a:t>
            </a:r>
          </a:p>
          <a:p>
            <a:pPr marL="0" indent="0">
              <a:buNone/>
            </a:pPr>
            <a:r>
              <a:rPr lang="en-US" sz="4800" b="1" dirty="0">
                <a:solidFill>
                  <a:schemeClr val="bg1"/>
                </a:solidFill>
              </a:rPr>
              <a:t>That would conquer Satan and would free the captive man.</a:t>
            </a:r>
          </a:p>
        </p:txBody>
      </p:sp>
    </p:spTree>
    <p:extLst>
      <p:ext uri="{BB962C8B-B14F-4D97-AF65-F5344CB8AC3E}">
        <p14:creationId xmlns:p14="http://schemas.microsoft.com/office/powerpoint/2010/main" val="3481993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0"/>
            <a:ext cx="8991600" cy="6705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b="1" dirty="0">
                <a:solidFill>
                  <a:srgbClr val="FFFF00"/>
                </a:solidFill>
              </a:rPr>
              <a:t>The first woman and the first man</a:t>
            </a:r>
          </a:p>
          <a:p>
            <a:pPr marL="0" indent="0">
              <a:buNone/>
            </a:pPr>
            <a:r>
              <a:rPr lang="en-US" sz="4800" b="1" dirty="0">
                <a:solidFill>
                  <a:srgbClr val="FFFF00"/>
                </a:solidFill>
              </a:rPr>
              <a:t>Were placed by God in a beautiful land.</a:t>
            </a:r>
          </a:p>
          <a:p>
            <a:pPr marL="0" indent="0">
              <a:buNone/>
            </a:pPr>
            <a:endParaRPr lang="en-US" sz="4800" b="1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sz="4800" b="1" dirty="0">
                <a:solidFill>
                  <a:srgbClr val="FFFF00"/>
                </a:solidFill>
              </a:rPr>
              <a:t>God often came to meet them there </a:t>
            </a:r>
          </a:p>
          <a:p>
            <a:pPr marL="0" indent="0">
              <a:buNone/>
            </a:pPr>
            <a:r>
              <a:rPr lang="en-US" sz="4800" b="1" dirty="0">
                <a:solidFill>
                  <a:srgbClr val="FFFF00"/>
                </a:solidFill>
              </a:rPr>
              <a:t>And walk in the garden with this pair.</a:t>
            </a:r>
          </a:p>
        </p:txBody>
      </p:sp>
    </p:spTree>
    <p:extLst>
      <p:ext uri="{BB962C8B-B14F-4D97-AF65-F5344CB8AC3E}">
        <p14:creationId xmlns:p14="http://schemas.microsoft.com/office/powerpoint/2010/main" val="549033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8991600" cy="6629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b="1" dirty="0">
                <a:solidFill>
                  <a:schemeClr val="bg1"/>
                </a:solidFill>
              </a:rPr>
              <a:t>War would come between the Seed Of woman and the Serpent’s seed;</a:t>
            </a:r>
          </a:p>
          <a:p>
            <a:pPr marL="0" indent="0">
              <a:buNone/>
            </a:pPr>
            <a:r>
              <a:rPr lang="en-US" sz="4800" b="1" dirty="0">
                <a:solidFill>
                  <a:schemeClr val="bg1"/>
                </a:solidFill>
              </a:rPr>
              <a:t>Hers would suffer at the Serpent’s hand,</a:t>
            </a:r>
          </a:p>
          <a:p>
            <a:pPr marL="0" indent="0">
              <a:buNone/>
            </a:pPr>
            <a:r>
              <a:rPr lang="en-US" sz="4800" b="1" dirty="0">
                <a:solidFill>
                  <a:schemeClr val="bg1"/>
                </a:solidFill>
              </a:rPr>
              <a:t>But He’d crush the Serpent’s head!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85800" y="5387975"/>
            <a:ext cx="8458200" cy="1470025"/>
          </a:xfrm>
          <a:prstGeom prst="rect">
            <a:avLst/>
          </a:prstGeom>
        </p:spPr>
        <p:txBody>
          <a:bodyPr vert="horz" lIns="89048" tIns="44525" rIns="89048" bIns="44525" rtlCol="0" anchor="ctr">
            <a:normAutofit/>
          </a:bodyPr>
          <a:lstStyle>
            <a:lvl1pPr algn="ctr" defTabSz="891117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2400" dirty="0" smtClean="0">
                <a:solidFill>
                  <a:schemeClr val="bg1"/>
                </a:solidFill>
              </a:rPr>
              <a:t>Words: Gil Thomas</a:t>
            </a:r>
          </a:p>
          <a:p>
            <a:pPr algn="r"/>
            <a:r>
              <a:rPr lang="en-US" sz="2400" dirty="0" smtClean="0">
                <a:solidFill>
                  <a:schemeClr val="bg1"/>
                </a:solidFill>
              </a:rPr>
              <a:t>Music: Gil Thomas and Seth Mitchell</a:t>
            </a:r>
          </a:p>
          <a:p>
            <a:pPr algn="r"/>
            <a:r>
              <a:rPr lang="en-US" sz="2400" dirty="0" smtClean="0">
                <a:solidFill>
                  <a:schemeClr val="bg1"/>
                </a:solidFill>
              </a:rPr>
              <a:t>© 2012 Sow and Harvest International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4708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00878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What They Needed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685800" y="5387975"/>
            <a:ext cx="8458200" cy="1470025"/>
          </a:xfrm>
          <a:prstGeom prst="rect">
            <a:avLst/>
          </a:prstGeom>
        </p:spPr>
        <p:txBody>
          <a:bodyPr vert="horz" lIns="89048" tIns="44525" rIns="89048" bIns="44525" rtlCol="0" anchor="ctr">
            <a:normAutofit/>
          </a:bodyPr>
          <a:lstStyle>
            <a:lvl1pPr algn="ctr" defTabSz="891117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2400" dirty="0" smtClean="0">
                <a:solidFill>
                  <a:schemeClr val="bg1"/>
                </a:solidFill>
              </a:rPr>
              <a:t>Words: Gil Thomas</a:t>
            </a:r>
          </a:p>
          <a:p>
            <a:pPr algn="r"/>
            <a:r>
              <a:rPr lang="en-US" sz="2400" dirty="0" smtClean="0">
                <a:solidFill>
                  <a:schemeClr val="bg1"/>
                </a:solidFill>
              </a:rPr>
              <a:t>Music: Gil Thomas and Seth Mitchell</a:t>
            </a:r>
          </a:p>
          <a:p>
            <a:pPr algn="r"/>
            <a:r>
              <a:rPr lang="en-US" sz="2400" dirty="0" smtClean="0">
                <a:solidFill>
                  <a:schemeClr val="bg1"/>
                </a:solidFill>
              </a:rPr>
              <a:t>© 2012 Sow and Harvest International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2242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8991600" cy="6629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b="1" dirty="0">
                <a:solidFill>
                  <a:schemeClr val="bg1"/>
                </a:solidFill>
              </a:rPr>
              <a:t>Adam and Eve had disobeyed and</a:t>
            </a:r>
          </a:p>
          <a:p>
            <a:pPr marL="0" indent="0">
              <a:buNone/>
            </a:pPr>
            <a:r>
              <a:rPr lang="en-US" sz="4400" b="1" dirty="0">
                <a:solidFill>
                  <a:schemeClr val="bg1"/>
                </a:solidFill>
              </a:rPr>
              <a:t>Tried to cover their shame.</a:t>
            </a:r>
          </a:p>
          <a:p>
            <a:pPr marL="0" indent="0">
              <a:buNone/>
            </a:pPr>
            <a:r>
              <a:rPr lang="en-US" sz="4400" b="1" dirty="0">
                <a:solidFill>
                  <a:schemeClr val="bg1"/>
                </a:solidFill>
              </a:rPr>
              <a:t>Their sewing of fig leaves was not sufficient,</a:t>
            </a:r>
          </a:p>
          <a:p>
            <a:pPr marL="0" indent="0">
              <a:buNone/>
            </a:pPr>
            <a:r>
              <a:rPr lang="en-US" sz="4400" b="1" dirty="0">
                <a:solidFill>
                  <a:schemeClr val="bg1"/>
                </a:solidFill>
              </a:rPr>
              <a:t>Their hiding was not just a game.</a:t>
            </a:r>
          </a:p>
        </p:txBody>
      </p:sp>
    </p:spTree>
    <p:extLst>
      <p:ext uri="{BB962C8B-B14F-4D97-AF65-F5344CB8AC3E}">
        <p14:creationId xmlns:p14="http://schemas.microsoft.com/office/powerpoint/2010/main" val="2852324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8991600" cy="6629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b="1" dirty="0">
                <a:solidFill>
                  <a:schemeClr val="bg1"/>
                </a:solidFill>
              </a:rPr>
              <a:t>But God had a plan to rescue them; </a:t>
            </a:r>
          </a:p>
          <a:p>
            <a:pPr marL="0" indent="0">
              <a:buNone/>
            </a:pPr>
            <a:r>
              <a:rPr lang="en-US" sz="4400" b="1" dirty="0">
                <a:solidFill>
                  <a:schemeClr val="bg1"/>
                </a:solidFill>
              </a:rPr>
              <a:t>To cover them well and to show</a:t>
            </a:r>
          </a:p>
          <a:p>
            <a:pPr marL="0" indent="0">
              <a:buNone/>
            </a:pPr>
            <a:r>
              <a:rPr lang="en-US" sz="4400" b="1" dirty="0">
                <a:solidFill>
                  <a:schemeClr val="bg1"/>
                </a:solidFill>
              </a:rPr>
              <a:t>His plan for all time that would deal with sin—</a:t>
            </a:r>
          </a:p>
          <a:p>
            <a:pPr marL="0" indent="0">
              <a:buNone/>
            </a:pPr>
            <a:r>
              <a:rPr lang="en-US" sz="4400" b="1" dirty="0">
                <a:solidFill>
                  <a:schemeClr val="bg1"/>
                </a:solidFill>
              </a:rPr>
              <a:t>The blood of innocence must flow.</a:t>
            </a:r>
          </a:p>
        </p:txBody>
      </p:sp>
    </p:spTree>
    <p:extLst>
      <p:ext uri="{BB962C8B-B14F-4D97-AF65-F5344CB8AC3E}">
        <p14:creationId xmlns:p14="http://schemas.microsoft.com/office/powerpoint/2010/main" val="1701245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8991600" cy="6629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b="1" dirty="0">
                <a:solidFill>
                  <a:srgbClr val="FF7C80"/>
                </a:solidFill>
              </a:rPr>
              <a:t>Coverings— that’s what they needed.</a:t>
            </a:r>
          </a:p>
          <a:p>
            <a:pPr marL="0" indent="0">
              <a:buNone/>
            </a:pPr>
            <a:r>
              <a:rPr lang="en-US" sz="4400" b="1" dirty="0">
                <a:solidFill>
                  <a:srgbClr val="FF7C80"/>
                </a:solidFill>
              </a:rPr>
              <a:t>Coverings— to hide their guilt.</a:t>
            </a:r>
          </a:p>
          <a:p>
            <a:pPr marL="0" indent="0">
              <a:buNone/>
            </a:pPr>
            <a:r>
              <a:rPr lang="en-US" sz="4400" b="1" dirty="0">
                <a:solidFill>
                  <a:srgbClr val="FF7C80"/>
                </a:solidFill>
              </a:rPr>
              <a:t>Coverings— what God provided.</a:t>
            </a:r>
          </a:p>
          <a:p>
            <a:pPr marL="0" indent="0">
              <a:buNone/>
            </a:pPr>
            <a:r>
              <a:rPr lang="en-US" sz="4400" b="1" dirty="0">
                <a:solidFill>
                  <a:srgbClr val="FF7C80"/>
                </a:solidFill>
              </a:rPr>
              <a:t>So the blood of lambs was spilt.</a:t>
            </a:r>
          </a:p>
        </p:txBody>
      </p:sp>
    </p:spTree>
    <p:extLst>
      <p:ext uri="{BB962C8B-B14F-4D97-AF65-F5344CB8AC3E}">
        <p14:creationId xmlns:p14="http://schemas.microsoft.com/office/powerpoint/2010/main" val="4102329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8991600" cy="6629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b="1" dirty="0">
                <a:solidFill>
                  <a:srgbClr val="FFFF00"/>
                </a:solidFill>
              </a:rPr>
              <a:t>Adam and Eve still living in the  </a:t>
            </a:r>
          </a:p>
          <a:p>
            <a:pPr marL="0" indent="0">
              <a:buNone/>
            </a:pPr>
            <a:r>
              <a:rPr lang="en-US" sz="4400" b="1" dirty="0">
                <a:solidFill>
                  <a:srgbClr val="FFFF00"/>
                </a:solidFill>
              </a:rPr>
              <a:t>Garden paradise</a:t>
            </a:r>
          </a:p>
          <a:p>
            <a:pPr marL="0" indent="0">
              <a:buNone/>
            </a:pPr>
            <a:r>
              <a:rPr lang="en-US" sz="4400" b="1" dirty="0">
                <a:solidFill>
                  <a:srgbClr val="FFFF00"/>
                </a:solidFill>
              </a:rPr>
              <a:t>Could eat from the Tree of Life forever,  </a:t>
            </a:r>
          </a:p>
          <a:p>
            <a:pPr marL="0" indent="0">
              <a:buNone/>
            </a:pPr>
            <a:r>
              <a:rPr lang="en-US" sz="4400" b="1" dirty="0">
                <a:solidFill>
                  <a:srgbClr val="FFFF00"/>
                </a:solidFill>
              </a:rPr>
              <a:t>But constantly live in their sin.</a:t>
            </a:r>
          </a:p>
        </p:txBody>
      </p:sp>
    </p:spTree>
    <p:extLst>
      <p:ext uri="{BB962C8B-B14F-4D97-AF65-F5344CB8AC3E}">
        <p14:creationId xmlns:p14="http://schemas.microsoft.com/office/powerpoint/2010/main" val="2627993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8991600" cy="6629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b="1" dirty="0">
                <a:solidFill>
                  <a:srgbClr val="FFFF00"/>
                </a:solidFill>
              </a:rPr>
              <a:t>So Justice and Grace work hand in hand: the judgment is that they must leave.</a:t>
            </a:r>
          </a:p>
          <a:p>
            <a:pPr marL="0" indent="0">
              <a:buNone/>
            </a:pPr>
            <a:r>
              <a:rPr lang="en-US" sz="4400" b="1" dirty="0">
                <a:solidFill>
                  <a:srgbClr val="FFFF00"/>
                </a:solidFill>
              </a:rPr>
              <a:t>The grace is that sin will not reign forever.</a:t>
            </a:r>
          </a:p>
          <a:p>
            <a:pPr marL="0" indent="0">
              <a:buNone/>
            </a:pPr>
            <a:r>
              <a:rPr lang="en-US" sz="4400" b="1" dirty="0">
                <a:solidFill>
                  <a:srgbClr val="FFFF00"/>
                </a:solidFill>
              </a:rPr>
              <a:t>The couple’s glad— but still they grieve.</a:t>
            </a:r>
          </a:p>
        </p:txBody>
      </p:sp>
    </p:spTree>
    <p:extLst>
      <p:ext uri="{BB962C8B-B14F-4D97-AF65-F5344CB8AC3E}">
        <p14:creationId xmlns:p14="http://schemas.microsoft.com/office/powerpoint/2010/main" val="2533974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8991600" cy="6629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b="1" dirty="0">
                <a:solidFill>
                  <a:srgbClr val="FF7C80"/>
                </a:solidFill>
              </a:rPr>
              <a:t>Banishment— that’s what they needed.</a:t>
            </a:r>
          </a:p>
          <a:p>
            <a:pPr marL="0" indent="0">
              <a:buNone/>
            </a:pPr>
            <a:r>
              <a:rPr lang="en-US" sz="4400" b="1" dirty="0">
                <a:solidFill>
                  <a:srgbClr val="FF7C80"/>
                </a:solidFill>
              </a:rPr>
              <a:t>Banishment—Judgment and Grace.</a:t>
            </a:r>
          </a:p>
          <a:p>
            <a:pPr marL="0" indent="0">
              <a:buNone/>
            </a:pPr>
            <a:r>
              <a:rPr lang="en-US" sz="4400" b="1" dirty="0">
                <a:solidFill>
                  <a:srgbClr val="FF7C80"/>
                </a:solidFill>
              </a:rPr>
              <a:t>Banishment— what God provided.</a:t>
            </a:r>
          </a:p>
          <a:p>
            <a:pPr marL="0" indent="0">
              <a:buNone/>
            </a:pPr>
            <a:r>
              <a:rPr lang="en-US" sz="4400" b="1" dirty="0">
                <a:solidFill>
                  <a:srgbClr val="FF7C80"/>
                </a:solidFill>
              </a:rPr>
              <a:t>So God sent them from that place.</a:t>
            </a:r>
          </a:p>
        </p:txBody>
      </p:sp>
    </p:spTree>
    <p:extLst>
      <p:ext uri="{BB962C8B-B14F-4D97-AF65-F5344CB8AC3E}">
        <p14:creationId xmlns:p14="http://schemas.microsoft.com/office/powerpoint/2010/main" val="1328668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8991600" cy="6629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b="1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Years passed and Man continued to sin, things got worse and worse.</a:t>
            </a:r>
          </a:p>
          <a:p>
            <a:pPr marL="0" indent="0">
              <a:buNone/>
            </a:pPr>
            <a:r>
              <a:rPr lang="en-US" sz="4400" b="1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The thoughts and intents of their hearts were evil,</a:t>
            </a:r>
          </a:p>
          <a:p>
            <a:pPr marL="0" indent="0">
              <a:buNone/>
            </a:pPr>
            <a:r>
              <a:rPr lang="en-US" sz="4400" b="1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A worldwide flood was their curse.</a:t>
            </a:r>
          </a:p>
        </p:txBody>
      </p:sp>
    </p:spTree>
    <p:extLst>
      <p:ext uri="{BB962C8B-B14F-4D97-AF65-F5344CB8AC3E}">
        <p14:creationId xmlns:p14="http://schemas.microsoft.com/office/powerpoint/2010/main" val="3857876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0"/>
            <a:ext cx="8991600" cy="6705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b="1" dirty="0">
                <a:solidFill>
                  <a:schemeClr val="bg1"/>
                </a:solidFill>
              </a:rPr>
              <a:t>Come along and we’ll sing a song about God’s Big Story</a:t>
            </a:r>
          </a:p>
          <a:p>
            <a:pPr marL="0" indent="0">
              <a:buNone/>
            </a:pPr>
            <a:r>
              <a:rPr lang="en-US" sz="4800" b="1" dirty="0">
                <a:solidFill>
                  <a:schemeClr val="bg1"/>
                </a:solidFill>
              </a:rPr>
              <a:t>Come join us me as we talk and as we walk across God’s bridge of history.</a:t>
            </a:r>
          </a:p>
        </p:txBody>
      </p:sp>
    </p:spTree>
    <p:extLst>
      <p:ext uri="{BB962C8B-B14F-4D97-AF65-F5344CB8AC3E}">
        <p14:creationId xmlns:p14="http://schemas.microsoft.com/office/powerpoint/2010/main" val="2581401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8991600" cy="6629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b="1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But Noah found favor in God’s eyes; </a:t>
            </a:r>
          </a:p>
          <a:p>
            <a:pPr marL="0" indent="0">
              <a:buNone/>
            </a:pPr>
            <a:r>
              <a:rPr lang="en-US" sz="4400" b="1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Who made him righteous and new</a:t>
            </a:r>
          </a:p>
          <a:p>
            <a:pPr marL="0" indent="0">
              <a:buNone/>
            </a:pPr>
            <a:r>
              <a:rPr lang="en-US" sz="4400" b="1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So God said to Noah, “Go build an ark,</a:t>
            </a:r>
          </a:p>
          <a:p>
            <a:pPr marL="0" indent="0">
              <a:buNone/>
            </a:pPr>
            <a:r>
              <a:rPr lang="en-US" sz="4400" b="1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I’m going to start over with you.”</a:t>
            </a:r>
          </a:p>
        </p:txBody>
      </p:sp>
    </p:spTree>
    <p:extLst>
      <p:ext uri="{BB962C8B-B14F-4D97-AF65-F5344CB8AC3E}">
        <p14:creationId xmlns:p14="http://schemas.microsoft.com/office/powerpoint/2010/main" val="1777694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8991600" cy="6629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b="1" dirty="0">
                <a:solidFill>
                  <a:srgbClr val="FF7C80"/>
                </a:solidFill>
              </a:rPr>
              <a:t>Deliverance— that’s what they needed.</a:t>
            </a:r>
          </a:p>
          <a:p>
            <a:pPr marL="0" indent="0">
              <a:buNone/>
            </a:pPr>
            <a:r>
              <a:rPr lang="en-US" sz="4400" b="1" dirty="0">
                <a:solidFill>
                  <a:srgbClr val="FF7C80"/>
                </a:solidFill>
              </a:rPr>
              <a:t>Deliverance—to save their lives.</a:t>
            </a:r>
          </a:p>
          <a:p>
            <a:pPr marL="0" indent="0">
              <a:buNone/>
            </a:pPr>
            <a:r>
              <a:rPr lang="en-US" sz="4400" b="1" dirty="0">
                <a:solidFill>
                  <a:srgbClr val="FF7C80"/>
                </a:solidFill>
              </a:rPr>
              <a:t>Deliverance— what God provided.</a:t>
            </a:r>
          </a:p>
          <a:p>
            <a:pPr marL="0" indent="0">
              <a:buNone/>
            </a:pPr>
            <a:r>
              <a:rPr lang="en-US" sz="4400" b="1" dirty="0">
                <a:solidFill>
                  <a:srgbClr val="FF7C80"/>
                </a:solidFill>
              </a:rPr>
              <a:t>For Noah, his sons, and all their wives.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85800" y="5387975"/>
            <a:ext cx="8458200" cy="1470025"/>
          </a:xfrm>
          <a:prstGeom prst="rect">
            <a:avLst/>
          </a:prstGeom>
        </p:spPr>
        <p:txBody>
          <a:bodyPr vert="horz" lIns="89048" tIns="44525" rIns="89048" bIns="44525" rtlCol="0" anchor="ctr">
            <a:normAutofit/>
          </a:bodyPr>
          <a:lstStyle>
            <a:lvl1pPr algn="ctr" defTabSz="891117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2400" dirty="0" smtClean="0">
                <a:solidFill>
                  <a:schemeClr val="bg1"/>
                </a:solidFill>
              </a:rPr>
              <a:t>Words: Gil Thomas</a:t>
            </a:r>
          </a:p>
          <a:p>
            <a:pPr algn="r"/>
            <a:r>
              <a:rPr lang="en-US" sz="2400" dirty="0" smtClean="0">
                <a:solidFill>
                  <a:schemeClr val="bg1"/>
                </a:solidFill>
              </a:rPr>
              <a:t>Music: Gil Thomas and Seth Mitchell</a:t>
            </a:r>
          </a:p>
          <a:p>
            <a:pPr algn="r"/>
            <a:r>
              <a:rPr lang="en-US" sz="2400" dirty="0" smtClean="0">
                <a:solidFill>
                  <a:schemeClr val="bg1"/>
                </a:solidFill>
              </a:rPr>
              <a:t>© 2012 Sow and Harvest International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9025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00878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God Told Abraham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685800" y="5387975"/>
            <a:ext cx="8458200" cy="1470025"/>
          </a:xfrm>
          <a:prstGeom prst="rect">
            <a:avLst/>
          </a:prstGeom>
        </p:spPr>
        <p:txBody>
          <a:bodyPr vert="horz" lIns="89048" tIns="44525" rIns="89048" bIns="44525" rtlCol="0" anchor="ctr">
            <a:normAutofit/>
          </a:bodyPr>
          <a:lstStyle>
            <a:lvl1pPr algn="ctr" defTabSz="891117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2400" dirty="0" smtClean="0">
                <a:solidFill>
                  <a:schemeClr val="bg1"/>
                </a:solidFill>
              </a:rPr>
              <a:t>Words: Kelly Craig; Gil Thomas; Susan Cook</a:t>
            </a:r>
          </a:p>
          <a:p>
            <a:pPr algn="r"/>
            <a:r>
              <a:rPr lang="en-US" sz="2400" dirty="0" smtClean="0">
                <a:solidFill>
                  <a:schemeClr val="bg1"/>
                </a:solidFill>
              </a:rPr>
              <a:t>Music: Kelly Craig; Gil Thomas and Seth Mitchell</a:t>
            </a:r>
          </a:p>
          <a:p>
            <a:pPr algn="r"/>
            <a:r>
              <a:rPr lang="en-US" sz="2400" dirty="0" smtClean="0">
                <a:solidFill>
                  <a:schemeClr val="bg1"/>
                </a:solidFill>
              </a:rPr>
              <a:t>© 2012 Sow and Harvest International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022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9850"/>
            <a:ext cx="9248776" cy="6407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27410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201"/>
            <a:ext cx="8915400" cy="6248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b="1" dirty="0"/>
              <a:t>“I will bless you there,</a:t>
            </a:r>
          </a:p>
          <a:p>
            <a:pPr marL="0" indent="0">
              <a:buNone/>
            </a:pPr>
            <a:r>
              <a:rPr lang="en-US" sz="5400" b="1" dirty="0"/>
              <a:t>And for you I’ll care, </a:t>
            </a:r>
            <a:br>
              <a:rPr lang="en-US" sz="5400" b="1" dirty="0"/>
            </a:br>
            <a:r>
              <a:rPr lang="en-US" sz="5400" b="1" dirty="0"/>
              <a:t>I’ll give you children there</a:t>
            </a:r>
          </a:p>
          <a:p>
            <a:pPr marL="0" indent="0">
              <a:buNone/>
            </a:pPr>
            <a:r>
              <a:rPr lang="en-US" sz="5400" b="1" dirty="0"/>
              <a:t>Through you wife.”</a:t>
            </a:r>
          </a:p>
        </p:txBody>
      </p:sp>
    </p:spTree>
    <p:extLst>
      <p:ext uri="{BB962C8B-B14F-4D97-AF65-F5344CB8AC3E}">
        <p14:creationId xmlns:p14="http://schemas.microsoft.com/office/powerpoint/2010/main" val="2638719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201"/>
            <a:ext cx="8915400" cy="6248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b="1" dirty="0"/>
              <a:t>“Through you I’ll bless the nations of the earth, </a:t>
            </a:r>
          </a:p>
          <a:p>
            <a:pPr marL="0" indent="0">
              <a:buNone/>
            </a:pPr>
            <a:r>
              <a:rPr lang="en-US" sz="5400" b="1" dirty="0"/>
              <a:t>And there I will make your name great!”</a:t>
            </a:r>
          </a:p>
        </p:txBody>
      </p:sp>
    </p:spTree>
    <p:extLst>
      <p:ext uri="{BB962C8B-B14F-4D97-AF65-F5344CB8AC3E}">
        <p14:creationId xmlns:p14="http://schemas.microsoft.com/office/powerpoint/2010/main" val="3486269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201"/>
            <a:ext cx="8915400" cy="6248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b="1" dirty="0"/>
              <a:t>“So obey Me, Abraham,</a:t>
            </a:r>
          </a:p>
          <a:p>
            <a:pPr marL="0" indent="0">
              <a:buNone/>
            </a:pPr>
            <a:r>
              <a:rPr lang="en-US" sz="5400" b="1" dirty="0"/>
              <a:t>Go to the promised land</a:t>
            </a:r>
          </a:p>
          <a:p>
            <a:pPr marL="0" indent="0">
              <a:buNone/>
            </a:pPr>
            <a:r>
              <a:rPr lang="en-US" sz="5400" b="1" dirty="0"/>
              <a:t>And I will make you great.”</a:t>
            </a:r>
          </a:p>
        </p:txBody>
      </p:sp>
    </p:spTree>
    <p:extLst>
      <p:ext uri="{BB962C8B-B14F-4D97-AF65-F5344CB8AC3E}">
        <p14:creationId xmlns:p14="http://schemas.microsoft.com/office/powerpoint/2010/main" val="1623212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201"/>
            <a:ext cx="8915400" cy="6248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b="1" dirty="0"/>
              <a:t>The promised child, he came,</a:t>
            </a:r>
          </a:p>
          <a:p>
            <a:pPr marL="0" indent="0">
              <a:buNone/>
            </a:pPr>
            <a:r>
              <a:rPr lang="en-US" sz="5400" b="1" dirty="0"/>
              <a:t>Isaac was his name,</a:t>
            </a:r>
          </a:p>
          <a:p>
            <a:pPr marL="0" indent="0">
              <a:buNone/>
            </a:pPr>
            <a:r>
              <a:rPr lang="en-US" sz="5400" b="1" dirty="0"/>
              <a:t>Sarah and Abraham </a:t>
            </a:r>
          </a:p>
          <a:p>
            <a:pPr marL="0" indent="0">
              <a:buNone/>
            </a:pPr>
            <a:r>
              <a:rPr lang="en-US" sz="5400" b="1" dirty="0"/>
              <a:t>Laughed for joy!</a:t>
            </a:r>
          </a:p>
        </p:txBody>
      </p:sp>
    </p:spTree>
    <p:extLst>
      <p:ext uri="{BB962C8B-B14F-4D97-AF65-F5344CB8AC3E}">
        <p14:creationId xmlns:p14="http://schemas.microsoft.com/office/powerpoint/2010/main" val="4172104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201"/>
            <a:ext cx="8915400" cy="6248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b="1" dirty="0"/>
              <a:t>A child in their old age,</a:t>
            </a:r>
          </a:p>
          <a:p>
            <a:pPr marL="0" indent="0">
              <a:buNone/>
            </a:pPr>
            <a:r>
              <a:rPr lang="en-US" sz="5400" b="1" dirty="0"/>
              <a:t>Hearts were filled with praise!</a:t>
            </a:r>
          </a:p>
          <a:p>
            <a:pPr marL="0" indent="0">
              <a:buNone/>
            </a:pPr>
            <a:r>
              <a:rPr lang="en-US" sz="5400" b="1" dirty="0"/>
              <a:t>Nations would be blessed</a:t>
            </a:r>
          </a:p>
          <a:p>
            <a:pPr marL="0" indent="0">
              <a:buNone/>
            </a:pPr>
            <a:r>
              <a:rPr lang="en-US" sz="5400" b="1" dirty="0"/>
              <a:t>Through this boy.</a:t>
            </a:r>
          </a:p>
        </p:txBody>
      </p:sp>
    </p:spTree>
    <p:extLst>
      <p:ext uri="{BB962C8B-B14F-4D97-AF65-F5344CB8AC3E}">
        <p14:creationId xmlns:p14="http://schemas.microsoft.com/office/powerpoint/2010/main" val="1683719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0"/>
            <a:ext cx="8991600" cy="6705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b="1" dirty="0">
                <a:solidFill>
                  <a:schemeClr val="bg1"/>
                </a:solidFill>
              </a:rPr>
              <a:t>It starts at the very beginning</a:t>
            </a:r>
          </a:p>
          <a:p>
            <a:pPr marL="0" indent="0">
              <a:buNone/>
            </a:pPr>
            <a:r>
              <a:rPr lang="en-US" sz="4800" b="1" dirty="0">
                <a:solidFill>
                  <a:schemeClr val="bg1"/>
                </a:solidFill>
              </a:rPr>
              <a:t>And continues until there’s no end.</a:t>
            </a:r>
          </a:p>
          <a:p>
            <a:pPr marL="0" indent="0">
              <a:buNone/>
            </a:pPr>
            <a:r>
              <a:rPr lang="en-US" sz="4800" b="1" dirty="0">
                <a:solidFill>
                  <a:schemeClr val="bg1"/>
                </a:solidFill>
              </a:rPr>
              <a:t>We will learn all eight of the important truths which God included in His Big Story!</a:t>
            </a:r>
          </a:p>
        </p:txBody>
      </p:sp>
    </p:spTree>
    <p:extLst>
      <p:ext uri="{BB962C8B-B14F-4D97-AF65-F5344CB8AC3E}">
        <p14:creationId xmlns:p14="http://schemas.microsoft.com/office/powerpoint/2010/main" val="3793744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201"/>
            <a:ext cx="8915400" cy="6248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b="1" dirty="0"/>
              <a:t>But God wasn’t finished testing his faith.</a:t>
            </a:r>
          </a:p>
          <a:p>
            <a:pPr marL="0" indent="0">
              <a:buNone/>
            </a:pPr>
            <a:r>
              <a:rPr lang="en-US" sz="5400" b="1" dirty="0"/>
              <a:t>And Abraham chose to obey.</a:t>
            </a:r>
          </a:p>
        </p:txBody>
      </p:sp>
    </p:spTree>
    <p:extLst>
      <p:ext uri="{BB962C8B-B14F-4D97-AF65-F5344CB8AC3E}">
        <p14:creationId xmlns:p14="http://schemas.microsoft.com/office/powerpoint/2010/main" val="3258201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201"/>
            <a:ext cx="8915400" cy="6248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b="1" dirty="0"/>
              <a:t>So God blessed Abraham</a:t>
            </a:r>
          </a:p>
          <a:p>
            <a:pPr marL="0" indent="0">
              <a:buNone/>
            </a:pPr>
            <a:r>
              <a:rPr lang="en-US" sz="5400" b="1" dirty="0"/>
              <a:t>And gave him a ram</a:t>
            </a:r>
          </a:p>
          <a:p>
            <a:pPr marL="0" indent="0">
              <a:buNone/>
            </a:pPr>
            <a:r>
              <a:rPr lang="en-US" sz="5400" b="1" dirty="0"/>
              <a:t>They </a:t>
            </a:r>
            <a:r>
              <a:rPr lang="en-US" sz="5400" b="1" dirty="0" err="1"/>
              <a:t>wor</a:t>
            </a:r>
            <a:r>
              <a:rPr lang="en-US" sz="5400" b="1" dirty="0"/>
              <a:t>—shipped—</a:t>
            </a:r>
          </a:p>
          <a:p>
            <a:pPr marL="0" indent="0">
              <a:buNone/>
            </a:pPr>
            <a:r>
              <a:rPr lang="en-US" sz="5400" b="1" dirty="0"/>
              <a:t> God— that— day!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85800" y="5387975"/>
            <a:ext cx="8458200" cy="1470025"/>
          </a:xfrm>
          <a:prstGeom prst="rect">
            <a:avLst/>
          </a:prstGeom>
        </p:spPr>
        <p:txBody>
          <a:bodyPr vert="horz" lIns="89048" tIns="44525" rIns="89048" bIns="44525" rtlCol="0" anchor="ctr">
            <a:normAutofit/>
          </a:bodyPr>
          <a:lstStyle>
            <a:lvl1pPr algn="ctr" defTabSz="891117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2400" dirty="0" smtClean="0"/>
              <a:t>Words: Kelly Craig; Gil Thomas; Susan Cook</a:t>
            </a:r>
          </a:p>
          <a:p>
            <a:pPr algn="r"/>
            <a:r>
              <a:rPr lang="en-US" sz="2400" dirty="0" smtClean="0"/>
              <a:t>Music: Kelly Craig; Gil Thomas and Seth Mitchell</a:t>
            </a:r>
          </a:p>
          <a:p>
            <a:pPr algn="r"/>
            <a:r>
              <a:rPr lang="en-US" sz="2400" dirty="0" smtClean="0"/>
              <a:t>© 2012 Sow and Harvest International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01137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00878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b="1" dirty="0">
                <a:solidFill>
                  <a:schemeClr val="bg1"/>
                </a:solidFill>
              </a:rPr>
              <a:t>Faith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685800" y="5387975"/>
            <a:ext cx="8458200" cy="1470025"/>
          </a:xfrm>
          <a:prstGeom prst="rect">
            <a:avLst/>
          </a:prstGeom>
        </p:spPr>
        <p:txBody>
          <a:bodyPr vert="horz" lIns="89048" tIns="44525" rIns="89048" bIns="44525" rtlCol="0" anchor="ctr">
            <a:normAutofit/>
          </a:bodyPr>
          <a:lstStyle>
            <a:lvl1pPr algn="ctr" defTabSz="891117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2400" dirty="0" smtClean="0">
                <a:solidFill>
                  <a:schemeClr val="bg1"/>
                </a:solidFill>
              </a:rPr>
              <a:t>Words: Gil Thomas</a:t>
            </a:r>
          </a:p>
          <a:p>
            <a:pPr algn="r"/>
            <a:r>
              <a:rPr lang="en-US" sz="2400" dirty="0" smtClean="0">
                <a:solidFill>
                  <a:schemeClr val="bg1"/>
                </a:solidFill>
              </a:rPr>
              <a:t>Music: Gil Thomas and Seth Mitchell</a:t>
            </a:r>
          </a:p>
          <a:p>
            <a:pPr algn="r"/>
            <a:r>
              <a:rPr lang="en-US" sz="2400" dirty="0" smtClean="0">
                <a:solidFill>
                  <a:schemeClr val="bg1"/>
                </a:solidFill>
              </a:rPr>
              <a:t>© 2012 Sow and Harvest International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1276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0"/>
            <a:ext cx="8686800" cy="6248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b="1" dirty="0">
                <a:solidFill>
                  <a:schemeClr val="bg1"/>
                </a:solidFill>
              </a:rPr>
              <a:t>God came to Moses </a:t>
            </a:r>
          </a:p>
          <a:p>
            <a:pPr marL="0" indent="0">
              <a:buNone/>
            </a:pPr>
            <a:r>
              <a:rPr lang="en-US" sz="4800" b="1" dirty="0">
                <a:solidFill>
                  <a:schemeClr val="bg1"/>
                </a:solidFill>
              </a:rPr>
              <a:t>              in a burning bush</a:t>
            </a:r>
          </a:p>
          <a:p>
            <a:pPr marL="0" indent="0">
              <a:buNone/>
            </a:pPr>
            <a:r>
              <a:rPr lang="en-US" sz="4800" b="1" dirty="0">
                <a:solidFill>
                  <a:schemeClr val="bg1"/>
                </a:solidFill>
              </a:rPr>
              <a:t>He needed to </a:t>
            </a:r>
          </a:p>
          <a:p>
            <a:pPr marL="0" indent="0">
              <a:buNone/>
            </a:pPr>
            <a:r>
              <a:rPr lang="en-US" sz="4800" b="1" dirty="0">
                <a:solidFill>
                  <a:schemeClr val="bg1"/>
                </a:solidFill>
              </a:rPr>
              <a:t>		respond with a hush:</a:t>
            </a:r>
          </a:p>
        </p:txBody>
      </p:sp>
    </p:spTree>
    <p:extLst>
      <p:ext uri="{BB962C8B-B14F-4D97-AF65-F5344CB8AC3E}">
        <p14:creationId xmlns:p14="http://schemas.microsoft.com/office/powerpoint/2010/main" val="646804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0"/>
            <a:ext cx="8686800" cy="6248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b="1" dirty="0">
                <a:solidFill>
                  <a:schemeClr val="bg1"/>
                </a:solidFill>
              </a:rPr>
              <a:t>Faith to go </a:t>
            </a:r>
          </a:p>
          <a:p>
            <a:pPr marL="0" indent="0">
              <a:buNone/>
            </a:pPr>
            <a:r>
              <a:rPr lang="en-US" sz="4800" b="1" dirty="0">
                <a:solidFill>
                  <a:schemeClr val="bg1"/>
                </a:solidFill>
              </a:rPr>
              <a:t>		right where You lead me,</a:t>
            </a:r>
          </a:p>
          <a:p>
            <a:pPr marL="0" indent="0">
              <a:buNone/>
            </a:pPr>
            <a:r>
              <a:rPr lang="en-US" sz="4800" b="1" dirty="0">
                <a:solidFill>
                  <a:schemeClr val="bg1"/>
                </a:solidFill>
              </a:rPr>
              <a:t>Faith to go </a:t>
            </a:r>
          </a:p>
          <a:p>
            <a:pPr marL="0" indent="0">
              <a:buNone/>
            </a:pPr>
            <a:r>
              <a:rPr lang="en-US" sz="4800" b="1" dirty="0">
                <a:solidFill>
                  <a:schemeClr val="bg1"/>
                </a:solidFill>
              </a:rPr>
              <a:t>		to Egypt’s land.</a:t>
            </a:r>
          </a:p>
          <a:p>
            <a:pPr marL="0" indent="0">
              <a:buNone/>
            </a:pPr>
            <a:r>
              <a:rPr lang="en-US" sz="4800" b="1" dirty="0">
                <a:solidFill>
                  <a:schemeClr val="bg1"/>
                </a:solidFill>
              </a:rPr>
              <a:t>Faith to go </a:t>
            </a:r>
          </a:p>
          <a:p>
            <a:pPr marL="0" indent="0">
              <a:buNone/>
            </a:pPr>
            <a:r>
              <a:rPr lang="en-US" sz="4800" b="1" dirty="0">
                <a:solidFill>
                  <a:schemeClr val="bg1"/>
                </a:solidFill>
              </a:rPr>
              <a:t>		confront the Pharaoh.</a:t>
            </a:r>
          </a:p>
          <a:p>
            <a:pPr marL="0" indent="0">
              <a:buNone/>
            </a:pPr>
            <a:r>
              <a:rPr lang="en-US" sz="4800" b="1" dirty="0">
                <a:solidFill>
                  <a:schemeClr val="bg1"/>
                </a:solidFill>
              </a:rPr>
              <a:t>Faith to go fulfill Your plan.</a:t>
            </a:r>
          </a:p>
        </p:txBody>
      </p:sp>
    </p:spTree>
    <p:extLst>
      <p:ext uri="{BB962C8B-B14F-4D97-AF65-F5344CB8AC3E}">
        <p14:creationId xmlns:p14="http://schemas.microsoft.com/office/powerpoint/2010/main" val="1629285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0"/>
            <a:ext cx="8686800" cy="6248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b="1" dirty="0">
                <a:solidFill>
                  <a:srgbClr val="FFFF00"/>
                </a:solidFill>
              </a:rPr>
              <a:t>The final plague </a:t>
            </a:r>
          </a:p>
          <a:p>
            <a:pPr marL="0" indent="0">
              <a:buNone/>
            </a:pPr>
            <a:r>
              <a:rPr lang="en-US" sz="4800" b="1" dirty="0">
                <a:solidFill>
                  <a:srgbClr val="FFFF00"/>
                </a:solidFill>
              </a:rPr>
              <a:t>			would soon— be here,</a:t>
            </a:r>
          </a:p>
          <a:p>
            <a:pPr marL="0" indent="0">
              <a:buNone/>
            </a:pPr>
            <a:r>
              <a:rPr lang="en-US" sz="4800" b="1" dirty="0">
                <a:solidFill>
                  <a:srgbClr val="FFFF00"/>
                </a:solidFill>
              </a:rPr>
              <a:t>their firstborn would be saved </a:t>
            </a:r>
          </a:p>
          <a:p>
            <a:pPr marL="0" indent="0">
              <a:buNone/>
            </a:pPr>
            <a:r>
              <a:rPr lang="en-US" sz="4800" b="1" dirty="0">
                <a:solidFill>
                  <a:srgbClr val="FFFF00"/>
                </a:solidFill>
              </a:rPr>
              <a:t>			if they— would say:</a:t>
            </a:r>
          </a:p>
        </p:txBody>
      </p:sp>
    </p:spTree>
    <p:extLst>
      <p:ext uri="{BB962C8B-B14F-4D97-AF65-F5344CB8AC3E}">
        <p14:creationId xmlns:p14="http://schemas.microsoft.com/office/powerpoint/2010/main" val="79921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0"/>
            <a:ext cx="8686800" cy="6248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b="1" dirty="0">
                <a:solidFill>
                  <a:srgbClr val="FFFF00"/>
                </a:solidFill>
              </a:rPr>
              <a:t>Faith to do </a:t>
            </a:r>
          </a:p>
          <a:p>
            <a:pPr marL="0" indent="0">
              <a:buNone/>
            </a:pPr>
            <a:r>
              <a:rPr lang="en-US" sz="4800" b="1" dirty="0">
                <a:solidFill>
                  <a:srgbClr val="FFFF00"/>
                </a:solidFill>
              </a:rPr>
              <a:t>                  just what You tell me, Kill the lamb </a:t>
            </a:r>
          </a:p>
          <a:p>
            <a:pPr marL="0" indent="0">
              <a:buNone/>
            </a:pPr>
            <a:r>
              <a:rPr lang="en-US" sz="4800" b="1" dirty="0">
                <a:solidFill>
                  <a:srgbClr val="FFFF00"/>
                </a:solidFill>
              </a:rPr>
              <a:t>                  paint ‘round the door.</a:t>
            </a:r>
          </a:p>
          <a:p>
            <a:pPr marL="0" indent="0">
              <a:buNone/>
            </a:pPr>
            <a:r>
              <a:rPr lang="en-US" sz="4800" b="1" dirty="0">
                <a:solidFill>
                  <a:srgbClr val="FFFF00"/>
                </a:solidFill>
              </a:rPr>
              <a:t>Faith to do </a:t>
            </a:r>
          </a:p>
          <a:p>
            <a:pPr marL="0" indent="0">
              <a:buNone/>
            </a:pPr>
            <a:r>
              <a:rPr lang="en-US" sz="4800" b="1" dirty="0">
                <a:solidFill>
                  <a:srgbClr val="FFFF00"/>
                </a:solidFill>
              </a:rPr>
              <a:t>                  all You’ve instructed,</a:t>
            </a:r>
          </a:p>
          <a:p>
            <a:pPr marL="0" indent="0">
              <a:buNone/>
            </a:pPr>
            <a:r>
              <a:rPr lang="en-US" sz="4800" b="1" dirty="0">
                <a:solidFill>
                  <a:srgbClr val="FFFF00"/>
                </a:solidFill>
              </a:rPr>
              <a:t>Faith to do forever more.”</a:t>
            </a:r>
          </a:p>
        </p:txBody>
      </p:sp>
    </p:spTree>
    <p:extLst>
      <p:ext uri="{BB962C8B-B14F-4D97-AF65-F5344CB8AC3E}">
        <p14:creationId xmlns:p14="http://schemas.microsoft.com/office/powerpoint/2010/main" val="1265444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0"/>
            <a:ext cx="8686800" cy="6248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b="1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Now they were leaving</a:t>
            </a:r>
          </a:p>
          <a:p>
            <a:pPr marL="0" indent="0">
              <a:buNone/>
            </a:pPr>
            <a:r>
              <a:rPr lang="en-US" sz="4800" b="1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                   Egypt behind,</a:t>
            </a:r>
          </a:p>
          <a:p>
            <a:pPr marL="0" indent="0">
              <a:buNone/>
            </a:pPr>
            <a:r>
              <a:rPr lang="en-US" sz="4800" b="1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With the Red Sea before </a:t>
            </a:r>
          </a:p>
          <a:p>
            <a:pPr marL="0" indent="0">
              <a:buNone/>
            </a:pPr>
            <a:r>
              <a:rPr lang="en-US" sz="4800" b="1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                  their task was defined:  </a:t>
            </a:r>
          </a:p>
        </p:txBody>
      </p:sp>
    </p:spTree>
    <p:extLst>
      <p:ext uri="{BB962C8B-B14F-4D97-AF65-F5344CB8AC3E}">
        <p14:creationId xmlns:p14="http://schemas.microsoft.com/office/powerpoint/2010/main" val="3810238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0"/>
            <a:ext cx="8686800" cy="6248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b="1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Faith to follow </a:t>
            </a:r>
          </a:p>
          <a:p>
            <a:pPr marL="0" indent="0">
              <a:buNone/>
            </a:pPr>
            <a:r>
              <a:rPr lang="en-US" sz="4800" b="1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                        where You lead me,</a:t>
            </a:r>
          </a:p>
          <a:p>
            <a:pPr marL="0" indent="0">
              <a:buNone/>
            </a:pPr>
            <a:r>
              <a:rPr lang="en-US" sz="4800" b="1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Through the Sea</a:t>
            </a:r>
          </a:p>
          <a:p>
            <a:pPr marL="0" indent="0">
              <a:buNone/>
            </a:pPr>
            <a:r>
              <a:rPr lang="en-US" sz="4800" b="1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                        or through the sand.</a:t>
            </a:r>
          </a:p>
          <a:p>
            <a:pPr marL="0" indent="0">
              <a:buNone/>
            </a:pPr>
            <a:r>
              <a:rPr lang="en-US" sz="4800" b="1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Faith to follow</a:t>
            </a:r>
          </a:p>
          <a:p>
            <a:pPr marL="0" indent="0">
              <a:buNone/>
            </a:pPr>
            <a:r>
              <a:rPr lang="en-US" sz="4800" b="1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                        cloud or fire,</a:t>
            </a:r>
          </a:p>
          <a:p>
            <a:pPr marL="0" indent="0">
              <a:buNone/>
            </a:pPr>
            <a:r>
              <a:rPr lang="en-US" sz="4800" b="1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Faith to follow at Your command.</a:t>
            </a:r>
          </a:p>
        </p:txBody>
      </p:sp>
    </p:spTree>
    <p:extLst>
      <p:ext uri="{BB962C8B-B14F-4D97-AF65-F5344CB8AC3E}">
        <p14:creationId xmlns:p14="http://schemas.microsoft.com/office/powerpoint/2010/main" val="2836311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0"/>
            <a:ext cx="8991600" cy="6705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b="1" dirty="0" smtClean="0">
                <a:solidFill>
                  <a:srgbClr val="FFFF00"/>
                </a:solidFill>
              </a:rPr>
              <a:t>God told humans what they should do, and He said they shouldn’t eat a certain food.</a:t>
            </a:r>
          </a:p>
          <a:p>
            <a:pPr marL="0" indent="0">
              <a:buNone/>
            </a:pPr>
            <a:r>
              <a:rPr lang="en-US" sz="4800" b="1" dirty="0" smtClean="0">
                <a:solidFill>
                  <a:srgbClr val="FFFF00"/>
                </a:solidFill>
              </a:rPr>
              <a:t>But Eve was tricked, she took a bite, Adam also ate although he knew it wasn’t right.</a:t>
            </a:r>
            <a:endParaRPr lang="en-US" sz="4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9925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0"/>
            <a:ext cx="8686800" cy="6248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b="1" dirty="0">
                <a:solidFill>
                  <a:schemeClr val="bg1"/>
                </a:solidFill>
              </a:rPr>
              <a:t>God gave them laws;</a:t>
            </a:r>
          </a:p>
          <a:p>
            <a:pPr marL="0" indent="0">
              <a:buNone/>
            </a:pPr>
            <a:r>
              <a:rPr lang="en-US" sz="4800" b="1" dirty="0">
                <a:solidFill>
                  <a:schemeClr val="bg1"/>
                </a:solidFill>
              </a:rPr>
              <a:t>               foundational rules </a:t>
            </a:r>
          </a:p>
          <a:p>
            <a:pPr marL="0" indent="0">
              <a:buNone/>
            </a:pPr>
            <a:r>
              <a:rPr lang="en-US" sz="4800" b="1" dirty="0">
                <a:solidFill>
                  <a:schemeClr val="bg1"/>
                </a:solidFill>
              </a:rPr>
              <a:t>		  that show God is holy </a:t>
            </a:r>
          </a:p>
          <a:p>
            <a:pPr marL="0" indent="0">
              <a:buNone/>
            </a:pPr>
            <a:r>
              <a:rPr lang="en-US" sz="4800" b="1" dirty="0">
                <a:solidFill>
                  <a:schemeClr val="bg1"/>
                </a:solidFill>
              </a:rPr>
              <a:t>And so they must choose: </a:t>
            </a:r>
          </a:p>
        </p:txBody>
      </p:sp>
    </p:spTree>
    <p:extLst>
      <p:ext uri="{BB962C8B-B14F-4D97-AF65-F5344CB8AC3E}">
        <p14:creationId xmlns:p14="http://schemas.microsoft.com/office/powerpoint/2010/main" val="803115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0"/>
            <a:ext cx="8686800" cy="62484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800" b="1" dirty="0">
                <a:solidFill>
                  <a:schemeClr val="bg1"/>
                </a:solidFill>
              </a:rPr>
              <a:t>Faith to obey</a:t>
            </a:r>
          </a:p>
          <a:p>
            <a:pPr marL="0" indent="0">
              <a:buNone/>
            </a:pPr>
            <a:r>
              <a:rPr lang="en-US" sz="4800" b="1" dirty="0">
                <a:solidFill>
                  <a:schemeClr val="bg1"/>
                </a:solidFill>
              </a:rPr>
              <a:t>                 the Law You’ve given</a:t>
            </a:r>
          </a:p>
          <a:p>
            <a:pPr marL="0" indent="0">
              <a:buNone/>
            </a:pPr>
            <a:r>
              <a:rPr lang="en-US" sz="4800" b="1" dirty="0">
                <a:solidFill>
                  <a:schemeClr val="bg1"/>
                </a:solidFill>
              </a:rPr>
              <a:t>And to know</a:t>
            </a:r>
          </a:p>
          <a:p>
            <a:pPr marL="0" indent="0">
              <a:buNone/>
            </a:pPr>
            <a:r>
              <a:rPr lang="en-US" sz="4800" b="1" dirty="0">
                <a:solidFill>
                  <a:schemeClr val="bg1"/>
                </a:solidFill>
              </a:rPr>
              <a:t>                 just who You are;</a:t>
            </a:r>
          </a:p>
          <a:p>
            <a:pPr marL="0" indent="0">
              <a:buNone/>
            </a:pPr>
            <a:r>
              <a:rPr lang="en-US" sz="4800" b="1" dirty="0">
                <a:solidFill>
                  <a:schemeClr val="bg1"/>
                </a:solidFill>
              </a:rPr>
              <a:t>Faith to obey;</a:t>
            </a:r>
          </a:p>
          <a:p>
            <a:pPr marL="0" indent="0">
              <a:buNone/>
            </a:pPr>
            <a:r>
              <a:rPr lang="en-US" sz="4800" b="1" dirty="0">
                <a:solidFill>
                  <a:schemeClr val="bg1"/>
                </a:solidFill>
              </a:rPr>
              <a:t>        	   be a good neighbor;</a:t>
            </a:r>
          </a:p>
          <a:p>
            <a:pPr marL="0" indent="0">
              <a:buNone/>
            </a:pPr>
            <a:r>
              <a:rPr lang="en-US" sz="4800" b="1" dirty="0">
                <a:solidFill>
                  <a:schemeClr val="bg1"/>
                </a:solidFill>
              </a:rPr>
              <a:t>With faith to obey I can go far.		</a:t>
            </a:r>
          </a:p>
        </p:txBody>
      </p:sp>
    </p:spTree>
    <p:extLst>
      <p:ext uri="{BB962C8B-B14F-4D97-AF65-F5344CB8AC3E}">
        <p14:creationId xmlns:p14="http://schemas.microsoft.com/office/powerpoint/2010/main" val="3920760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0"/>
            <a:ext cx="8686800" cy="6248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b="1" dirty="0">
                <a:solidFill>
                  <a:srgbClr val="FF7C80"/>
                </a:solidFill>
              </a:rPr>
              <a:t>God still desired </a:t>
            </a:r>
          </a:p>
          <a:p>
            <a:pPr marL="0" indent="0">
              <a:buNone/>
            </a:pPr>
            <a:r>
              <a:rPr lang="en-US" sz="4800" b="1" dirty="0">
                <a:solidFill>
                  <a:srgbClr val="FF7C80"/>
                </a:solidFill>
              </a:rPr>
              <a:t>                        to live with His own.</a:t>
            </a:r>
          </a:p>
          <a:p>
            <a:pPr marL="0" indent="0">
              <a:buNone/>
            </a:pPr>
            <a:r>
              <a:rPr lang="en-US" sz="4800" b="1" dirty="0">
                <a:solidFill>
                  <a:srgbClr val="FF7C80"/>
                </a:solidFill>
              </a:rPr>
              <a:t>He provided a way</a:t>
            </a:r>
          </a:p>
          <a:p>
            <a:pPr marL="0" indent="0">
              <a:buNone/>
            </a:pPr>
            <a:r>
              <a:rPr lang="en-US" sz="4800" b="1" dirty="0">
                <a:solidFill>
                  <a:srgbClr val="FF7C80"/>
                </a:solidFill>
              </a:rPr>
              <a:t>                        their sins to atone:  	</a:t>
            </a:r>
          </a:p>
        </p:txBody>
      </p:sp>
    </p:spTree>
    <p:extLst>
      <p:ext uri="{BB962C8B-B14F-4D97-AF65-F5344CB8AC3E}">
        <p14:creationId xmlns:p14="http://schemas.microsoft.com/office/powerpoint/2010/main" val="2534022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0"/>
            <a:ext cx="8686800" cy="6248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b="1" dirty="0">
                <a:solidFill>
                  <a:srgbClr val="FF7C80"/>
                </a:solidFill>
              </a:rPr>
              <a:t>Faith to sacrifice</a:t>
            </a:r>
          </a:p>
          <a:p>
            <a:pPr marL="0" indent="0">
              <a:buNone/>
            </a:pPr>
            <a:r>
              <a:rPr lang="en-US" sz="4800" b="1" dirty="0">
                <a:solidFill>
                  <a:srgbClr val="FF7C80"/>
                </a:solidFill>
              </a:rPr>
              <a:t>			the lamb and</a:t>
            </a:r>
          </a:p>
          <a:p>
            <a:pPr marL="0" indent="0">
              <a:buNone/>
            </a:pPr>
            <a:r>
              <a:rPr lang="en-US" sz="4800" b="1" dirty="0">
                <a:solidFill>
                  <a:srgbClr val="FF7C80"/>
                </a:solidFill>
              </a:rPr>
              <a:t>Know my sins</a:t>
            </a:r>
          </a:p>
          <a:p>
            <a:pPr marL="0" indent="0">
              <a:buNone/>
            </a:pPr>
            <a:r>
              <a:rPr lang="en-US" sz="4800" b="1" dirty="0">
                <a:solidFill>
                  <a:srgbClr val="FF7C80"/>
                </a:solidFill>
              </a:rPr>
              <a:t>		       were in the way</a:t>
            </a:r>
          </a:p>
          <a:p>
            <a:pPr marL="0" indent="0">
              <a:buNone/>
            </a:pPr>
            <a:r>
              <a:rPr lang="en-US" sz="4800" b="1" dirty="0">
                <a:solidFill>
                  <a:srgbClr val="FF7C80"/>
                </a:solidFill>
              </a:rPr>
              <a:t>To believe</a:t>
            </a:r>
          </a:p>
          <a:p>
            <a:pPr marL="0" indent="0">
              <a:buNone/>
            </a:pPr>
            <a:r>
              <a:rPr lang="en-US" sz="4800" b="1" dirty="0">
                <a:solidFill>
                  <a:srgbClr val="FF7C80"/>
                </a:solidFill>
              </a:rPr>
              <a:t>                     the lamb dies for me,</a:t>
            </a:r>
          </a:p>
          <a:p>
            <a:pPr marL="0" indent="0">
              <a:buNone/>
            </a:pPr>
            <a:r>
              <a:rPr lang="en-US" sz="4800" b="1" dirty="0">
                <a:solidFill>
                  <a:srgbClr val="FF7C80"/>
                </a:solidFill>
              </a:rPr>
              <a:t>Faith to sacrifice Your </a:t>
            </a:r>
            <a:r>
              <a:rPr lang="en-US" sz="4800" b="1" dirty="0" smtClean="0">
                <a:solidFill>
                  <a:srgbClr val="FF7C80"/>
                </a:solidFill>
              </a:rPr>
              <a:t>way. </a:t>
            </a:r>
            <a:r>
              <a:rPr lang="en-US" sz="4800" b="1" dirty="0">
                <a:solidFill>
                  <a:srgbClr val="FF7C80"/>
                </a:solidFill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960908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0"/>
            <a:ext cx="8686800" cy="6248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The people murmured—.</a:t>
            </a:r>
          </a:p>
          <a:p>
            <a:pPr marL="0" indent="0">
              <a:buNone/>
            </a:pPr>
            <a:r>
              <a:rPr lang="en-US" sz="48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                 God sent the serpents—</a:t>
            </a:r>
          </a:p>
          <a:p>
            <a:pPr marL="0" indent="0">
              <a:buNone/>
            </a:pPr>
            <a:endParaRPr lang="en-US" sz="4800" b="1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 marL="0" indent="0">
              <a:buNone/>
            </a:pPr>
            <a:r>
              <a:rPr lang="en-US" sz="48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Then sent salvation	</a:t>
            </a:r>
          </a:p>
          <a:p>
            <a:pPr marL="0" indent="0">
              <a:buNone/>
            </a:pPr>
            <a:r>
              <a:rPr lang="en-US" sz="48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                    when they repented,	</a:t>
            </a:r>
          </a:p>
        </p:txBody>
      </p:sp>
    </p:spTree>
    <p:extLst>
      <p:ext uri="{BB962C8B-B14F-4D97-AF65-F5344CB8AC3E}">
        <p14:creationId xmlns:p14="http://schemas.microsoft.com/office/powerpoint/2010/main" val="266833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705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Faith to </a:t>
            </a:r>
            <a:r>
              <a:rPr lang="en-US" sz="48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look upon </a:t>
            </a:r>
            <a:r>
              <a:rPr lang="en-US" sz="48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the serpent,</a:t>
            </a:r>
          </a:p>
          <a:p>
            <a:pPr marL="0" indent="0">
              <a:buNone/>
            </a:pPr>
            <a:r>
              <a:rPr lang="en-US" sz="48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To </a:t>
            </a:r>
            <a:r>
              <a:rPr lang="en-US" sz="48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believe Your </a:t>
            </a:r>
            <a:r>
              <a:rPr lang="en-US" sz="48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word is true.</a:t>
            </a:r>
          </a:p>
          <a:p>
            <a:pPr marL="0" indent="0">
              <a:buNone/>
            </a:pPr>
            <a:r>
              <a:rPr lang="en-US" sz="48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Faith to </a:t>
            </a:r>
            <a:r>
              <a:rPr lang="en-US" sz="48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look and </a:t>
            </a:r>
            <a:r>
              <a:rPr lang="en-US" sz="48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to be healed now,</a:t>
            </a:r>
          </a:p>
          <a:p>
            <a:pPr marL="0" indent="0">
              <a:buNone/>
            </a:pPr>
            <a:r>
              <a:rPr lang="en-US" sz="48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Faith to </a:t>
            </a:r>
            <a:r>
              <a:rPr lang="en-US" sz="48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look and </a:t>
            </a:r>
            <a:r>
              <a:rPr lang="en-US" sz="48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live with You…</a:t>
            </a:r>
          </a:p>
          <a:p>
            <a:pPr marL="0" indent="0">
              <a:buNone/>
            </a:pPr>
            <a:r>
              <a:rPr lang="en-US" sz="48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Faith to look and live— with— You.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85800" y="5387975"/>
            <a:ext cx="8458200" cy="1470025"/>
          </a:xfrm>
          <a:prstGeom prst="rect">
            <a:avLst/>
          </a:prstGeom>
        </p:spPr>
        <p:txBody>
          <a:bodyPr vert="horz" lIns="89048" tIns="44525" rIns="89048" bIns="44525" rtlCol="0" anchor="ctr">
            <a:normAutofit/>
          </a:bodyPr>
          <a:lstStyle>
            <a:lvl1pPr algn="ctr" defTabSz="891117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2400" dirty="0" smtClean="0">
                <a:solidFill>
                  <a:schemeClr val="bg1"/>
                </a:solidFill>
              </a:rPr>
              <a:t>Words: Gil Thomas</a:t>
            </a:r>
          </a:p>
          <a:p>
            <a:pPr algn="r"/>
            <a:r>
              <a:rPr lang="en-US" sz="2400" dirty="0" smtClean="0">
                <a:solidFill>
                  <a:schemeClr val="bg1"/>
                </a:solidFill>
              </a:rPr>
              <a:t>Music: Gil Thomas and Seth Mitchell</a:t>
            </a:r>
          </a:p>
          <a:p>
            <a:pPr algn="r"/>
            <a:r>
              <a:rPr lang="en-US" sz="2400" dirty="0" smtClean="0">
                <a:solidFill>
                  <a:schemeClr val="bg1"/>
                </a:solidFill>
              </a:rPr>
              <a:t>© 2012 Sow and Harvest International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4187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00878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b="1" dirty="0">
                <a:solidFill>
                  <a:srgbClr val="FFFF00"/>
                </a:solidFill>
              </a:rPr>
              <a:t>Sing of the King!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685800" y="5387975"/>
            <a:ext cx="8458200" cy="1470025"/>
          </a:xfrm>
          <a:prstGeom prst="rect">
            <a:avLst/>
          </a:prstGeom>
        </p:spPr>
        <p:txBody>
          <a:bodyPr vert="horz" lIns="89048" tIns="44525" rIns="89048" bIns="44525" rtlCol="0" anchor="ctr">
            <a:normAutofit/>
          </a:bodyPr>
          <a:lstStyle>
            <a:lvl1pPr algn="ctr" defTabSz="891117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2400" dirty="0" smtClean="0">
                <a:solidFill>
                  <a:schemeClr val="bg1"/>
                </a:solidFill>
              </a:rPr>
              <a:t>Words: Gil Thomas</a:t>
            </a:r>
          </a:p>
          <a:p>
            <a:pPr algn="r"/>
            <a:r>
              <a:rPr lang="en-US" sz="2400" dirty="0" smtClean="0">
                <a:solidFill>
                  <a:schemeClr val="bg1"/>
                </a:solidFill>
              </a:rPr>
              <a:t>Music: Gil Thomas and Seth Mitchell</a:t>
            </a:r>
          </a:p>
          <a:p>
            <a:pPr algn="r"/>
            <a:r>
              <a:rPr lang="en-US" sz="2400" dirty="0" smtClean="0">
                <a:solidFill>
                  <a:schemeClr val="bg1"/>
                </a:solidFill>
              </a:rPr>
              <a:t>© 2012 Sow and Harvest International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0671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0"/>
            <a:ext cx="8686800" cy="6248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b="1" dirty="0">
                <a:solidFill>
                  <a:srgbClr val="FFFF00"/>
                </a:solidFill>
              </a:rPr>
              <a:t>King!</a:t>
            </a:r>
          </a:p>
          <a:p>
            <a:pPr marL="0" indent="0">
              <a:buNone/>
            </a:pPr>
            <a:r>
              <a:rPr lang="en-US" sz="4800" b="1" dirty="0">
                <a:solidFill>
                  <a:srgbClr val="FFFF00"/>
                </a:solidFill>
              </a:rPr>
              <a:t>We’re </a:t>
            </a:r>
            <a:r>
              <a:rPr lang="en-US" sz="4800" b="1" dirty="0" err="1">
                <a:solidFill>
                  <a:srgbClr val="FFFF00"/>
                </a:solidFill>
              </a:rPr>
              <a:t>gonna</a:t>
            </a:r>
            <a:r>
              <a:rPr lang="en-US" sz="4800" b="1" dirty="0">
                <a:solidFill>
                  <a:srgbClr val="FFFF00"/>
                </a:solidFill>
              </a:rPr>
              <a:t> have a King!</a:t>
            </a:r>
          </a:p>
          <a:p>
            <a:pPr marL="0" indent="0">
              <a:buNone/>
            </a:pPr>
            <a:r>
              <a:rPr lang="en-US" sz="4800" b="1" dirty="0">
                <a:solidFill>
                  <a:srgbClr val="FFFF00"/>
                </a:solidFill>
              </a:rPr>
              <a:t>Let’s </a:t>
            </a:r>
            <a:r>
              <a:rPr lang="en-US" sz="4800" b="1" dirty="0" smtClean="0">
                <a:solidFill>
                  <a:srgbClr val="FFFF00"/>
                </a:solidFill>
              </a:rPr>
              <a:t>everybody </a:t>
            </a:r>
            <a:r>
              <a:rPr lang="en-US" sz="4800" b="1" dirty="0">
                <a:solidFill>
                  <a:srgbClr val="FFFF00"/>
                </a:solidFill>
              </a:rPr>
              <a:t>sing to the Lord and cling—</a:t>
            </a:r>
          </a:p>
          <a:p>
            <a:pPr marL="0" indent="0">
              <a:buNone/>
            </a:pPr>
            <a:r>
              <a:rPr lang="en-US" sz="4800" b="1" dirty="0">
                <a:solidFill>
                  <a:srgbClr val="FFFF00"/>
                </a:solidFill>
              </a:rPr>
              <a:t>To prophecies about the King!</a:t>
            </a:r>
          </a:p>
        </p:txBody>
      </p:sp>
    </p:spTree>
    <p:extLst>
      <p:ext uri="{BB962C8B-B14F-4D97-AF65-F5344CB8AC3E}">
        <p14:creationId xmlns:p14="http://schemas.microsoft.com/office/powerpoint/2010/main" val="1040043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1" y="76201"/>
            <a:ext cx="8991600" cy="6248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b="1" dirty="0">
                <a:solidFill>
                  <a:srgbClr val="FFFF00"/>
                </a:solidFill>
              </a:rPr>
              <a:t>Let loud hosannas ring to the King.</a:t>
            </a:r>
          </a:p>
          <a:p>
            <a:pPr marL="0" indent="0">
              <a:buNone/>
            </a:pPr>
            <a:r>
              <a:rPr lang="en-US" sz="4800" b="1" dirty="0" smtClean="0">
                <a:solidFill>
                  <a:srgbClr val="FFFF00"/>
                </a:solidFill>
              </a:rPr>
              <a:t>Everybody </a:t>
            </a:r>
            <a:r>
              <a:rPr lang="en-US" sz="4800" b="1" dirty="0">
                <a:solidFill>
                  <a:srgbClr val="FFFF00"/>
                </a:solidFill>
              </a:rPr>
              <a:t>sing to the King.</a:t>
            </a:r>
          </a:p>
          <a:p>
            <a:pPr marL="0" indent="0">
              <a:buNone/>
            </a:pPr>
            <a:r>
              <a:rPr lang="en-US" sz="4800" b="1" dirty="0">
                <a:solidFill>
                  <a:srgbClr val="FFFF00"/>
                </a:solidFill>
              </a:rPr>
              <a:t>We’re </a:t>
            </a:r>
            <a:r>
              <a:rPr lang="en-US" sz="4800" b="1" dirty="0" err="1">
                <a:solidFill>
                  <a:srgbClr val="FFFF00"/>
                </a:solidFill>
              </a:rPr>
              <a:t>gonna</a:t>
            </a:r>
            <a:r>
              <a:rPr lang="en-US" sz="4800" b="1" dirty="0">
                <a:solidFill>
                  <a:srgbClr val="FFFF00"/>
                </a:solidFill>
              </a:rPr>
              <a:t> have a King. </a:t>
            </a:r>
          </a:p>
          <a:p>
            <a:pPr marL="0" indent="0">
              <a:buNone/>
            </a:pPr>
            <a:r>
              <a:rPr lang="en-US" sz="4800" b="1" dirty="0">
                <a:solidFill>
                  <a:srgbClr val="FFFF00"/>
                </a:solidFill>
              </a:rPr>
              <a:t>Sing. Sing— 	today!</a:t>
            </a:r>
          </a:p>
        </p:txBody>
      </p:sp>
    </p:spTree>
    <p:extLst>
      <p:ext uri="{BB962C8B-B14F-4D97-AF65-F5344CB8AC3E}">
        <p14:creationId xmlns:p14="http://schemas.microsoft.com/office/powerpoint/2010/main" val="2961173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0"/>
            <a:ext cx="8991600" cy="6705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b="1" dirty="0" smtClean="0">
                <a:solidFill>
                  <a:srgbClr val="FFFF00"/>
                </a:solidFill>
              </a:rPr>
              <a:t>God said sin would lead to death, and not just stopping of heart and breath.</a:t>
            </a:r>
          </a:p>
          <a:p>
            <a:pPr marL="0" indent="0">
              <a:buNone/>
            </a:pPr>
            <a:r>
              <a:rPr lang="en-US" sz="4800" b="1" dirty="0" smtClean="0">
                <a:solidFill>
                  <a:srgbClr val="FFFF00"/>
                </a:solidFill>
              </a:rPr>
              <a:t>For from that time on, all men on earth would be oh so far from God from birth.</a:t>
            </a:r>
          </a:p>
        </p:txBody>
      </p:sp>
    </p:spTree>
    <p:extLst>
      <p:ext uri="{BB962C8B-B14F-4D97-AF65-F5344CB8AC3E}">
        <p14:creationId xmlns:p14="http://schemas.microsoft.com/office/powerpoint/2010/main" val="714337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1" y="76201"/>
            <a:ext cx="8991600" cy="6248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b="1" dirty="0">
                <a:solidFill>
                  <a:schemeClr val="bg1"/>
                </a:solidFill>
              </a:rPr>
              <a:t>So long they waited for—</a:t>
            </a:r>
          </a:p>
          <a:p>
            <a:pPr marL="0" indent="0">
              <a:buNone/>
            </a:pPr>
            <a:r>
              <a:rPr lang="en-US" sz="4800" b="1" dirty="0">
                <a:solidFill>
                  <a:schemeClr val="bg1"/>
                </a:solidFill>
              </a:rPr>
              <a:t>A king to rule their land.</a:t>
            </a:r>
          </a:p>
          <a:p>
            <a:pPr marL="0" indent="0">
              <a:buNone/>
            </a:pPr>
            <a:r>
              <a:rPr lang="en-US" sz="4800" b="1" dirty="0">
                <a:solidFill>
                  <a:schemeClr val="bg1"/>
                </a:solidFill>
              </a:rPr>
              <a:t>Saul was first to rule—</a:t>
            </a:r>
          </a:p>
          <a:p>
            <a:pPr marL="0" indent="0">
              <a:buNone/>
            </a:pPr>
            <a:r>
              <a:rPr lang="en-US" sz="4800" b="1" dirty="0">
                <a:solidFill>
                  <a:schemeClr val="bg1"/>
                </a:solidFill>
              </a:rPr>
              <a:t>But he disobeyed God’s plan.</a:t>
            </a:r>
          </a:p>
        </p:txBody>
      </p:sp>
    </p:spTree>
    <p:extLst>
      <p:ext uri="{BB962C8B-B14F-4D97-AF65-F5344CB8AC3E}">
        <p14:creationId xmlns:p14="http://schemas.microsoft.com/office/powerpoint/2010/main" val="1825006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1" y="76201"/>
            <a:ext cx="8991600" cy="6248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b="1" dirty="0">
                <a:solidFill>
                  <a:schemeClr val="bg1"/>
                </a:solidFill>
              </a:rPr>
              <a:t>Then David came along,</a:t>
            </a:r>
          </a:p>
          <a:p>
            <a:pPr marL="0" indent="0">
              <a:buNone/>
            </a:pPr>
            <a:r>
              <a:rPr lang="en-US" sz="4800" b="1" dirty="0">
                <a:solidFill>
                  <a:schemeClr val="bg1"/>
                </a:solidFill>
              </a:rPr>
              <a:t>Man after God’s own heart.</a:t>
            </a:r>
          </a:p>
          <a:p>
            <a:pPr marL="0" indent="0">
              <a:buNone/>
            </a:pPr>
            <a:r>
              <a:rPr lang="en-US" sz="4800" b="1" dirty="0">
                <a:solidFill>
                  <a:schemeClr val="bg1"/>
                </a:solidFill>
              </a:rPr>
              <a:t>He wanted to build a house for God,</a:t>
            </a:r>
          </a:p>
          <a:p>
            <a:pPr marL="0" indent="0">
              <a:buNone/>
            </a:pPr>
            <a:r>
              <a:rPr lang="en-US" sz="4800" b="1" dirty="0">
                <a:solidFill>
                  <a:schemeClr val="bg1"/>
                </a:solidFill>
              </a:rPr>
              <a:t>But God said, “No, I’ll build the house,</a:t>
            </a:r>
          </a:p>
          <a:p>
            <a:pPr marL="0" indent="0">
              <a:buNone/>
            </a:pPr>
            <a:r>
              <a:rPr lang="en-US" sz="4800" b="1" dirty="0">
                <a:solidFill>
                  <a:schemeClr val="bg1"/>
                </a:solidFill>
              </a:rPr>
              <a:t>And with you I’ll start!”</a:t>
            </a:r>
          </a:p>
        </p:txBody>
      </p:sp>
    </p:spTree>
    <p:extLst>
      <p:ext uri="{BB962C8B-B14F-4D97-AF65-F5344CB8AC3E}">
        <p14:creationId xmlns:p14="http://schemas.microsoft.com/office/powerpoint/2010/main" val="288712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0"/>
            <a:ext cx="8686800" cy="6248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b="1" dirty="0">
                <a:solidFill>
                  <a:srgbClr val="FFFF00"/>
                </a:solidFill>
              </a:rPr>
              <a:t>King!</a:t>
            </a:r>
          </a:p>
          <a:p>
            <a:pPr marL="0" indent="0">
              <a:buNone/>
            </a:pPr>
            <a:r>
              <a:rPr lang="en-US" sz="4800" b="1" dirty="0">
                <a:solidFill>
                  <a:srgbClr val="FFFF00"/>
                </a:solidFill>
              </a:rPr>
              <a:t>We’re </a:t>
            </a:r>
            <a:r>
              <a:rPr lang="en-US" sz="4800" b="1" dirty="0" err="1">
                <a:solidFill>
                  <a:srgbClr val="FFFF00"/>
                </a:solidFill>
              </a:rPr>
              <a:t>gonna</a:t>
            </a:r>
            <a:r>
              <a:rPr lang="en-US" sz="4800" b="1" dirty="0">
                <a:solidFill>
                  <a:srgbClr val="FFFF00"/>
                </a:solidFill>
              </a:rPr>
              <a:t> have a King!</a:t>
            </a:r>
          </a:p>
          <a:p>
            <a:pPr marL="0" indent="0">
              <a:buNone/>
            </a:pPr>
            <a:r>
              <a:rPr lang="en-US" sz="4800" b="1" dirty="0">
                <a:solidFill>
                  <a:srgbClr val="FFFF00"/>
                </a:solidFill>
              </a:rPr>
              <a:t>Let’s </a:t>
            </a:r>
            <a:r>
              <a:rPr lang="en-US" sz="4800" b="1" dirty="0" smtClean="0">
                <a:solidFill>
                  <a:srgbClr val="FFFF00"/>
                </a:solidFill>
              </a:rPr>
              <a:t>everybody </a:t>
            </a:r>
            <a:r>
              <a:rPr lang="en-US" sz="4800" b="1" dirty="0">
                <a:solidFill>
                  <a:srgbClr val="FFFF00"/>
                </a:solidFill>
              </a:rPr>
              <a:t>sing to the Lord and cling—</a:t>
            </a:r>
          </a:p>
          <a:p>
            <a:pPr marL="0" indent="0">
              <a:buNone/>
            </a:pPr>
            <a:r>
              <a:rPr lang="en-US" sz="4800" b="1" dirty="0">
                <a:solidFill>
                  <a:srgbClr val="FFFF00"/>
                </a:solidFill>
              </a:rPr>
              <a:t>To prophecies about the King!</a:t>
            </a:r>
          </a:p>
        </p:txBody>
      </p:sp>
    </p:spTree>
    <p:extLst>
      <p:ext uri="{BB962C8B-B14F-4D97-AF65-F5344CB8AC3E}">
        <p14:creationId xmlns:p14="http://schemas.microsoft.com/office/powerpoint/2010/main" val="1164548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1" y="76201"/>
            <a:ext cx="8991600" cy="6248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b="1" dirty="0">
                <a:solidFill>
                  <a:srgbClr val="FFFF00"/>
                </a:solidFill>
              </a:rPr>
              <a:t>Let loud hosannas ring to the King.</a:t>
            </a:r>
          </a:p>
          <a:p>
            <a:pPr marL="0" indent="0">
              <a:buNone/>
            </a:pPr>
            <a:r>
              <a:rPr lang="en-US" sz="4800" b="1" dirty="0" smtClean="0">
                <a:solidFill>
                  <a:srgbClr val="FFFF00"/>
                </a:solidFill>
              </a:rPr>
              <a:t>Everybody </a:t>
            </a:r>
            <a:r>
              <a:rPr lang="en-US" sz="4800" b="1" dirty="0">
                <a:solidFill>
                  <a:srgbClr val="FFFF00"/>
                </a:solidFill>
              </a:rPr>
              <a:t>sing to the King.</a:t>
            </a:r>
          </a:p>
          <a:p>
            <a:pPr marL="0" indent="0">
              <a:buNone/>
            </a:pPr>
            <a:r>
              <a:rPr lang="en-US" sz="4800" b="1" dirty="0">
                <a:solidFill>
                  <a:srgbClr val="FFFF00"/>
                </a:solidFill>
              </a:rPr>
              <a:t>We’re </a:t>
            </a:r>
            <a:r>
              <a:rPr lang="en-US" sz="4800" b="1" dirty="0" err="1">
                <a:solidFill>
                  <a:srgbClr val="FFFF00"/>
                </a:solidFill>
              </a:rPr>
              <a:t>gonna</a:t>
            </a:r>
            <a:r>
              <a:rPr lang="en-US" sz="4800" b="1" dirty="0">
                <a:solidFill>
                  <a:srgbClr val="FFFF00"/>
                </a:solidFill>
              </a:rPr>
              <a:t> have a King. </a:t>
            </a:r>
          </a:p>
          <a:p>
            <a:pPr marL="0" indent="0">
              <a:buNone/>
            </a:pPr>
            <a:r>
              <a:rPr lang="en-US" sz="4800" b="1" dirty="0">
                <a:solidFill>
                  <a:srgbClr val="FFFF00"/>
                </a:solidFill>
              </a:rPr>
              <a:t>Sing. Sing— 	today!</a:t>
            </a:r>
          </a:p>
        </p:txBody>
      </p:sp>
    </p:spTree>
    <p:extLst>
      <p:ext uri="{BB962C8B-B14F-4D97-AF65-F5344CB8AC3E}">
        <p14:creationId xmlns:p14="http://schemas.microsoft.com/office/powerpoint/2010/main" val="4294951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1" y="76201"/>
            <a:ext cx="8991600" cy="6248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b="1" dirty="0">
                <a:solidFill>
                  <a:schemeClr val="bg1"/>
                </a:solidFill>
              </a:rPr>
              <a:t>So long they waited for—</a:t>
            </a:r>
          </a:p>
          <a:p>
            <a:pPr marL="0" indent="0">
              <a:buNone/>
            </a:pPr>
            <a:r>
              <a:rPr lang="en-US" sz="4800" b="1" dirty="0">
                <a:solidFill>
                  <a:schemeClr val="bg1"/>
                </a:solidFill>
              </a:rPr>
              <a:t>Immanuel, God’s Son;</a:t>
            </a:r>
          </a:p>
          <a:p>
            <a:pPr marL="0" indent="0">
              <a:buNone/>
            </a:pPr>
            <a:r>
              <a:rPr lang="en-US" sz="4800" b="1" dirty="0">
                <a:solidFill>
                  <a:schemeClr val="bg1"/>
                </a:solidFill>
              </a:rPr>
              <a:t>Virgin born he’d be—</a:t>
            </a:r>
          </a:p>
          <a:p>
            <a:pPr marL="0" indent="0">
              <a:buNone/>
            </a:pPr>
            <a:r>
              <a:rPr lang="en-US" sz="4800" b="1" dirty="0">
                <a:solidFill>
                  <a:schemeClr val="bg1"/>
                </a:solidFill>
              </a:rPr>
              <a:t>The Prince of Peace, </a:t>
            </a:r>
          </a:p>
          <a:p>
            <a:pPr marL="0" indent="0">
              <a:buNone/>
            </a:pPr>
            <a:r>
              <a:rPr lang="en-US" sz="4800" b="1" dirty="0">
                <a:solidFill>
                  <a:schemeClr val="bg1"/>
                </a:solidFill>
              </a:rPr>
              <a:t>The Mighty One.</a:t>
            </a:r>
          </a:p>
        </p:txBody>
      </p:sp>
    </p:spTree>
    <p:extLst>
      <p:ext uri="{BB962C8B-B14F-4D97-AF65-F5344CB8AC3E}">
        <p14:creationId xmlns:p14="http://schemas.microsoft.com/office/powerpoint/2010/main" val="4116995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1" y="76201"/>
            <a:ext cx="8991600" cy="6248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b="1" dirty="0">
                <a:solidFill>
                  <a:schemeClr val="bg1"/>
                </a:solidFill>
              </a:rPr>
              <a:t>For years the prophets wrote</a:t>
            </a:r>
          </a:p>
          <a:p>
            <a:pPr marL="0" indent="0">
              <a:buNone/>
            </a:pPr>
            <a:r>
              <a:rPr lang="en-US" sz="4800" b="1" dirty="0">
                <a:solidFill>
                  <a:schemeClr val="bg1"/>
                </a:solidFill>
              </a:rPr>
              <a:t>And people read and prayed</a:t>
            </a:r>
          </a:p>
          <a:p>
            <a:pPr marL="0" indent="0">
              <a:buNone/>
            </a:pPr>
            <a:r>
              <a:rPr lang="en-US" sz="4800" b="1" dirty="0">
                <a:solidFill>
                  <a:schemeClr val="bg1"/>
                </a:solidFill>
              </a:rPr>
              <a:t>For this King to come, the One who will</a:t>
            </a:r>
          </a:p>
          <a:p>
            <a:pPr marL="0" indent="0">
              <a:buNone/>
            </a:pPr>
            <a:r>
              <a:rPr lang="en-US" sz="4800" b="1" dirty="0">
                <a:solidFill>
                  <a:schemeClr val="bg1"/>
                </a:solidFill>
              </a:rPr>
              <a:t>Be Light in darkness and will fulfill</a:t>
            </a:r>
          </a:p>
          <a:p>
            <a:pPr marL="0" indent="0">
              <a:buNone/>
            </a:pPr>
            <a:r>
              <a:rPr lang="en-US" sz="4800" b="1" dirty="0">
                <a:solidFill>
                  <a:schemeClr val="bg1"/>
                </a:solidFill>
              </a:rPr>
              <a:t>Promises God made.</a:t>
            </a:r>
          </a:p>
        </p:txBody>
      </p:sp>
    </p:spTree>
    <p:extLst>
      <p:ext uri="{BB962C8B-B14F-4D97-AF65-F5344CB8AC3E}">
        <p14:creationId xmlns:p14="http://schemas.microsoft.com/office/powerpoint/2010/main" val="563406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0"/>
            <a:ext cx="8686800" cy="6248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b="1" dirty="0">
                <a:solidFill>
                  <a:srgbClr val="FFFF00"/>
                </a:solidFill>
              </a:rPr>
              <a:t>King!</a:t>
            </a:r>
          </a:p>
          <a:p>
            <a:pPr marL="0" indent="0">
              <a:buNone/>
            </a:pPr>
            <a:r>
              <a:rPr lang="en-US" sz="4800" b="1" dirty="0">
                <a:solidFill>
                  <a:srgbClr val="FFFF00"/>
                </a:solidFill>
              </a:rPr>
              <a:t>We’re </a:t>
            </a:r>
            <a:r>
              <a:rPr lang="en-US" sz="4800" b="1" dirty="0" err="1">
                <a:solidFill>
                  <a:srgbClr val="FFFF00"/>
                </a:solidFill>
              </a:rPr>
              <a:t>gonna</a:t>
            </a:r>
            <a:r>
              <a:rPr lang="en-US" sz="4800" b="1" dirty="0">
                <a:solidFill>
                  <a:srgbClr val="FFFF00"/>
                </a:solidFill>
              </a:rPr>
              <a:t> have a King!</a:t>
            </a:r>
          </a:p>
          <a:p>
            <a:pPr marL="0" indent="0">
              <a:buNone/>
            </a:pPr>
            <a:r>
              <a:rPr lang="en-US" sz="4800" b="1" dirty="0">
                <a:solidFill>
                  <a:srgbClr val="FFFF00"/>
                </a:solidFill>
              </a:rPr>
              <a:t>Let’s </a:t>
            </a:r>
            <a:r>
              <a:rPr lang="en-US" sz="4800" b="1" dirty="0" err="1">
                <a:solidFill>
                  <a:srgbClr val="FFFF00"/>
                </a:solidFill>
              </a:rPr>
              <a:t>ev’rybody</a:t>
            </a:r>
            <a:r>
              <a:rPr lang="en-US" sz="4800" b="1" dirty="0">
                <a:solidFill>
                  <a:srgbClr val="FFFF00"/>
                </a:solidFill>
              </a:rPr>
              <a:t> sing to the Lord and cling—</a:t>
            </a:r>
          </a:p>
          <a:p>
            <a:pPr marL="0" indent="0">
              <a:buNone/>
            </a:pPr>
            <a:r>
              <a:rPr lang="en-US" sz="4800" b="1" dirty="0">
                <a:solidFill>
                  <a:srgbClr val="FFFF00"/>
                </a:solidFill>
              </a:rPr>
              <a:t>To prophecies about the King!</a:t>
            </a:r>
          </a:p>
        </p:txBody>
      </p:sp>
    </p:spTree>
    <p:extLst>
      <p:ext uri="{BB962C8B-B14F-4D97-AF65-F5344CB8AC3E}">
        <p14:creationId xmlns:p14="http://schemas.microsoft.com/office/powerpoint/2010/main" val="993626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1" y="76201"/>
            <a:ext cx="8991600" cy="6248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b="1" dirty="0">
                <a:solidFill>
                  <a:srgbClr val="FFFF00"/>
                </a:solidFill>
              </a:rPr>
              <a:t>Let loud hosannas ring to the King.</a:t>
            </a:r>
          </a:p>
          <a:p>
            <a:pPr marL="0" indent="0">
              <a:buNone/>
            </a:pPr>
            <a:r>
              <a:rPr lang="en-US" sz="4800" b="1" dirty="0" err="1">
                <a:solidFill>
                  <a:srgbClr val="FFFF00"/>
                </a:solidFill>
              </a:rPr>
              <a:t>Ev’rybody</a:t>
            </a:r>
            <a:r>
              <a:rPr lang="en-US" sz="4800" b="1" dirty="0">
                <a:solidFill>
                  <a:srgbClr val="FFFF00"/>
                </a:solidFill>
              </a:rPr>
              <a:t> sing to the King.</a:t>
            </a:r>
          </a:p>
          <a:p>
            <a:pPr marL="0" indent="0">
              <a:buNone/>
            </a:pPr>
            <a:r>
              <a:rPr lang="en-US" sz="4800" b="1" dirty="0">
                <a:solidFill>
                  <a:srgbClr val="FFFF00"/>
                </a:solidFill>
              </a:rPr>
              <a:t>We’re </a:t>
            </a:r>
            <a:r>
              <a:rPr lang="en-US" sz="4800" b="1" dirty="0" err="1">
                <a:solidFill>
                  <a:srgbClr val="FFFF00"/>
                </a:solidFill>
              </a:rPr>
              <a:t>gonna</a:t>
            </a:r>
            <a:r>
              <a:rPr lang="en-US" sz="4800" b="1" dirty="0">
                <a:solidFill>
                  <a:srgbClr val="FFFF00"/>
                </a:solidFill>
              </a:rPr>
              <a:t> have a King. </a:t>
            </a:r>
          </a:p>
          <a:p>
            <a:pPr marL="0" indent="0">
              <a:buNone/>
            </a:pPr>
            <a:r>
              <a:rPr lang="en-US" sz="4800" b="1" dirty="0">
                <a:solidFill>
                  <a:srgbClr val="FFFF00"/>
                </a:solidFill>
              </a:rPr>
              <a:t>Sing. Sing— 	today!</a:t>
            </a:r>
          </a:p>
        </p:txBody>
      </p:sp>
    </p:spTree>
    <p:extLst>
      <p:ext uri="{BB962C8B-B14F-4D97-AF65-F5344CB8AC3E}">
        <p14:creationId xmlns:p14="http://schemas.microsoft.com/office/powerpoint/2010/main" val="2700198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1" y="76201"/>
            <a:ext cx="8991600" cy="6248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b="1" dirty="0">
                <a:solidFill>
                  <a:schemeClr val="bg1"/>
                </a:solidFill>
              </a:rPr>
              <a:t>So long they waited, yes, </a:t>
            </a:r>
          </a:p>
          <a:p>
            <a:pPr marL="0" indent="0">
              <a:buNone/>
            </a:pPr>
            <a:r>
              <a:rPr lang="en-US" sz="4800" b="1" dirty="0">
                <a:solidFill>
                  <a:schemeClr val="bg1"/>
                </a:solidFill>
              </a:rPr>
              <a:t>But God had set a time.</a:t>
            </a:r>
          </a:p>
          <a:p>
            <a:pPr marL="0" indent="0">
              <a:buNone/>
            </a:pPr>
            <a:r>
              <a:rPr lang="en-US" sz="4800" b="1" dirty="0">
                <a:solidFill>
                  <a:schemeClr val="bg1"/>
                </a:solidFill>
              </a:rPr>
              <a:t>“My zeal will get this done;</a:t>
            </a:r>
          </a:p>
          <a:p>
            <a:pPr marL="0" indent="0">
              <a:buNone/>
            </a:pPr>
            <a:r>
              <a:rPr lang="en-US" sz="4800" b="1" dirty="0">
                <a:solidFill>
                  <a:schemeClr val="bg1"/>
                </a:solidFill>
              </a:rPr>
              <a:t>Provide the King, this Son of mine!”</a:t>
            </a:r>
          </a:p>
        </p:txBody>
      </p:sp>
    </p:spTree>
    <p:extLst>
      <p:ext uri="{BB962C8B-B14F-4D97-AF65-F5344CB8AC3E}">
        <p14:creationId xmlns:p14="http://schemas.microsoft.com/office/powerpoint/2010/main" val="2908553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1" y="76201"/>
            <a:ext cx="8991600" cy="6248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b="1" dirty="0">
                <a:solidFill>
                  <a:schemeClr val="bg1"/>
                </a:solidFill>
              </a:rPr>
              <a:t>So through the woman’s seed</a:t>
            </a:r>
          </a:p>
          <a:p>
            <a:pPr marL="0" indent="0">
              <a:buNone/>
            </a:pPr>
            <a:r>
              <a:rPr lang="en-US" sz="4800" b="1" dirty="0">
                <a:solidFill>
                  <a:schemeClr val="bg1"/>
                </a:solidFill>
              </a:rPr>
              <a:t>One night the Savior came;</a:t>
            </a:r>
          </a:p>
          <a:p>
            <a:pPr marL="0" indent="0">
              <a:buNone/>
            </a:pPr>
            <a:r>
              <a:rPr lang="en-US" sz="4800" b="1" dirty="0">
                <a:solidFill>
                  <a:schemeClr val="bg1"/>
                </a:solidFill>
              </a:rPr>
              <a:t>A virgin gave birth, in humble stall</a:t>
            </a:r>
          </a:p>
          <a:p>
            <a:pPr marL="0" indent="0">
              <a:buNone/>
            </a:pPr>
            <a:r>
              <a:rPr lang="en-US" sz="4800" b="1" dirty="0">
                <a:solidFill>
                  <a:schemeClr val="bg1"/>
                </a:solidFill>
              </a:rPr>
              <a:t>The King was born that would save us all, </a:t>
            </a:r>
          </a:p>
          <a:p>
            <a:pPr marL="0" indent="0">
              <a:buNone/>
            </a:pPr>
            <a:r>
              <a:rPr lang="en-US" sz="4800" b="1" dirty="0">
                <a:solidFill>
                  <a:schemeClr val="bg1"/>
                </a:solidFill>
              </a:rPr>
              <a:t>Jesus was His name!</a:t>
            </a:r>
          </a:p>
        </p:txBody>
      </p:sp>
    </p:spTree>
    <p:extLst>
      <p:ext uri="{BB962C8B-B14F-4D97-AF65-F5344CB8AC3E}">
        <p14:creationId xmlns:p14="http://schemas.microsoft.com/office/powerpoint/2010/main" val="3012524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4112</Words>
  <Application>Microsoft Office PowerPoint</Application>
  <PresentationFormat>On-screen Show (4:3)</PresentationFormat>
  <Paragraphs>569</Paragraphs>
  <Slides>164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164</vt:i4>
      </vt:variant>
    </vt:vector>
  </HeadingPairs>
  <TitlesOfParts>
    <vt:vector size="166" baseType="lpstr">
      <vt:lpstr>1_Office Theme</vt:lpstr>
      <vt:lpstr>2_Office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Go and Tell the Story!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That Slithery Snake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What They Needed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God Told Abraham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Faith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Sing of the King!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Look!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Final Days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Something to Proclaim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What the Future Holds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 and Tell the Story!</dc:title>
  <dc:creator>Gil Thomas</dc:creator>
  <cp:lastModifiedBy>Gil Thomas</cp:lastModifiedBy>
  <cp:revision>7</cp:revision>
  <dcterms:created xsi:type="dcterms:W3CDTF">2013-02-07T17:45:08Z</dcterms:created>
  <dcterms:modified xsi:type="dcterms:W3CDTF">2013-02-07T18:48:10Z</dcterms:modified>
</cp:coreProperties>
</file>